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56"/>
  </p:notesMasterIdLst>
  <p:sldIdLst>
    <p:sldId id="256" r:id="rId2"/>
    <p:sldId id="258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1" r:id="rId13"/>
    <p:sldId id="294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81" r:id="rId22"/>
    <p:sldId id="280" r:id="rId23"/>
    <p:sldId id="278" r:id="rId24"/>
    <p:sldId id="279" r:id="rId25"/>
    <p:sldId id="282" r:id="rId26"/>
    <p:sldId id="271" r:id="rId27"/>
    <p:sldId id="267" r:id="rId28"/>
    <p:sldId id="300" r:id="rId29"/>
    <p:sldId id="268" r:id="rId30"/>
    <p:sldId id="283" r:id="rId31"/>
    <p:sldId id="284" r:id="rId32"/>
    <p:sldId id="285" r:id="rId33"/>
    <p:sldId id="286" r:id="rId34"/>
    <p:sldId id="287" r:id="rId35"/>
    <p:sldId id="289" r:id="rId36"/>
    <p:sldId id="295" r:id="rId37"/>
    <p:sldId id="296" r:id="rId38"/>
    <p:sldId id="297" r:id="rId39"/>
    <p:sldId id="299" r:id="rId40"/>
    <p:sldId id="298" r:id="rId41"/>
    <p:sldId id="303" r:id="rId42"/>
    <p:sldId id="301" r:id="rId43"/>
    <p:sldId id="305" r:id="rId44"/>
    <p:sldId id="306" r:id="rId45"/>
    <p:sldId id="304" r:id="rId46"/>
    <p:sldId id="307" r:id="rId47"/>
    <p:sldId id="308" r:id="rId48"/>
    <p:sldId id="309" r:id="rId49"/>
    <p:sldId id="310" r:id="rId50"/>
    <p:sldId id="302" r:id="rId51"/>
    <p:sldId id="312" r:id="rId52"/>
    <p:sldId id="311" r:id="rId53"/>
    <p:sldId id="292" r:id="rId54"/>
    <p:sldId id="29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B5EF3-99A8-0846-B921-EAFDC5E6E2B8}" v="174" dt="2024-05-23T14:35:1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4693"/>
  </p:normalViewPr>
  <p:slideViewPr>
    <p:cSldViewPr snapToGrid="0">
      <p:cViewPr varScale="1">
        <p:scale>
          <a:sx n="141" d="100"/>
          <a:sy n="141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u, Danielle K" userId="d1345e5e-b46a-46df-93c1-b25bb5b9bd3f" providerId="ADAL" clId="{261B5EF3-99A8-0846-B921-EAFDC5E6E2B8}"/>
    <pc:docChg chg="undo custSel addSld delSld modSld sldOrd">
      <pc:chgData name="Grau, Danielle K" userId="d1345e5e-b46a-46df-93c1-b25bb5b9bd3f" providerId="ADAL" clId="{261B5EF3-99A8-0846-B921-EAFDC5E6E2B8}" dt="2024-05-23T21:29:52.190" v="8235" actId="2696"/>
      <pc:docMkLst>
        <pc:docMk/>
      </pc:docMkLst>
      <pc:sldChg chg="addSp modSp mod">
        <pc:chgData name="Grau, Danielle K" userId="d1345e5e-b46a-46df-93c1-b25bb5b9bd3f" providerId="ADAL" clId="{261B5EF3-99A8-0846-B921-EAFDC5E6E2B8}" dt="2024-05-21T20:46:52.218" v="1201" actId="207"/>
        <pc:sldMkLst>
          <pc:docMk/>
          <pc:sldMk cId="1799760040" sldId="260"/>
        </pc:sldMkLst>
        <pc:spChg chg="add mod">
          <ac:chgData name="Grau, Danielle K" userId="d1345e5e-b46a-46df-93c1-b25bb5b9bd3f" providerId="ADAL" clId="{261B5EF3-99A8-0846-B921-EAFDC5E6E2B8}" dt="2024-05-21T20:42:13.700" v="1095" actId="14100"/>
          <ac:spMkLst>
            <pc:docMk/>
            <pc:sldMk cId="1799760040" sldId="260"/>
            <ac:spMk id="2" creationId="{4D22D2AD-1E38-55A6-EB2A-0EEC9D6BB9E5}"/>
          </ac:spMkLst>
        </pc:spChg>
        <pc:spChg chg="add mod">
          <ac:chgData name="Grau, Danielle K" userId="d1345e5e-b46a-46df-93c1-b25bb5b9bd3f" providerId="ADAL" clId="{261B5EF3-99A8-0846-B921-EAFDC5E6E2B8}" dt="2024-05-21T20:42:35.800" v="1101" actId="14100"/>
          <ac:spMkLst>
            <pc:docMk/>
            <pc:sldMk cId="1799760040" sldId="260"/>
            <ac:spMk id="6" creationId="{36005E82-7917-C84C-0167-AA2156216331}"/>
          </ac:spMkLst>
        </pc:spChg>
        <pc:spChg chg="add mod">
          <ac:chgData name="Grau, Danielle K" userId="d1345e5e-b46a-46df-93c1-b25bb5b9bd3f" providerId="ADAL" clId="{261B5EF3-99A8-0846-B921-EAFDC5E6E2B8}" dt="2024-05-21T20:42:52.449" v="1116" actId="1076"/>
          <ac:spMkLst>
            <pc:docMk/>
            <pc:sldMk cId="1799760040" sldId="260"/>
            <ac:spMk id="7" creationId="{C9292535-7360-C2B4-AD25-A6C47563767C}"/>
          </ac:spMkLst>
        </pc:spChg>
        <pc:spChg chg="add mod">
          <ac:chgData name="Grau, Danielle K" userId="d1345e5e-b46a-46df-93c1-b25bb5b9bd3f" providerId="ADAL" clId="{261B5EF3-99A8-0846-B921-EAFDC5E6E2B8}" dt="2024-05-21T20:44:34.175" v="1142" actId="1076"/>
          <ac:spMkLst>
            <pc:docMk/>
            <pc:sldMk cId="1799760040" sldId="260"/>
            <ac:spMk id="8" creationId="{E3FF53CA-F11B-102E-1FE2-3EE5F0E374D8}"/>
          </ac:spMkLst>
        </pc:spChg>
        <pc:spChg chg="add mod">
          <ac:chgData name="Grau, Danielle K" userId="d1345e5e-b46a-46df-93c1-b25bb5b9bd3f" providerId="ADAL" clId="{261B5EF3-99A8-0846-B921-EAFDC5E6E2B8}" dt="2024-05-21T20:46:52.218" v="1201" actId="207"/>
          <ac:spMkLst>
            <pc:docMk/>
            <pc:sldMk cId="1799760040" sldId="260"/>
            <ac:spMk id="9" creationId="{F4F1238B-D631-1382-5FFE-51847BDD70C7}"/>
          </ac:spMkLst>
        </pc:spChg>
        <pc:spChg chg="add mod">
          <ac:chgData name="Grau, Danielle K" userId="d1345e5e-b46a-46df-93c1-b25bb5b9bd3f" providerId="ADAL" clId="{261B5EF3-99A8-0846-B921-EAFDC5E6E2B8}" dt="2024-05-21T20:46:21.114" v="1197" actId="14100"/>
          <ac:spMkLst>
            <pc:docMk/>
            <pc:sldMk cId="1799760040" sldId="260"/>
            <ac:spMk id="12" creationId="{6FC8ED77-4113-2FC9-F2FA-B27F3CADE6A4}"/>
          </ac:spMkLst>
        </pc:spChg>
        <pc:picChg chg="mod">
          <ac:chgData name="Grau, Danielle K" userId="d1345e5e-b46a-46df-93c1-b25bb5b9bd3f" providerId="ADAL" clId="{261B5EF3-99A8-0846-B921-EAFDC5E6E2B8}" dt="2024-05-21T20:46:02.366" v="1194" actId="1076"/>
          <ac:picMkLst>
            <pc:docMk/>
            <pc:sldMk cId="1799760040" sldId="260"/>
            <ac:picMk id="1028" creationId="{5E2A327B-A9CE-13D6-3935-892D52AA3CC4}"/>
          </ac:picMkLst>
        </pc:picChg>
      </pc:sldChg>
      <pc:sldChg chg="modSp mod">
        <pc:chgData name="Grau, Danielle K" userId="d1345e5e-b46a-46df-93c1-b25bb5b9bd3f" providerId="ADAL" clId="{261B5EF3-99A8-0846-B921-EAFDC5E6E2B8}" dt="2024-05-21T22:06:02.320" v="3516" actId="14100"/>
        <pc:sldMkLst>
          <pc:docMk/>
          <pc:sldMk cId="419961094" sldId="267"/>
        </pc:sldMkLst>
        <pc:spChg chg="mod">
          <ac:chgData name="Grau, Danielle K" userId="d1345e5e-b46a-46df-93c1-b25bb5b9bd3f" providerId="ADAL" clId="{261B5EF3-99A8-0846-B921-EAFDC5E6E2B8}" dt="2024-05-21T22:06:02.320" v="3516" actId="14100"/>
          <ac:spMkLst>
            <pc:docMk/>
            <pc:sldMk cId="419961094" sldId="267"/>
            <ac:spMk id="3" creationId="{7A439BB8-601C-B21C-760A-DFBF7A7CAFA7}"/>
          </ac:spMkLst>
        </pc:spChg>
      </pc:sldChg>
      <pc:sldChg chg="addSp delSp modSp mod setBg">
        <pc:chgData name="Grau, Danielle K" userId="d1345e5e-b46a-46df-93c1-b25bb5b9bd3f" providerId="ADAL" clId="{261B5EF3-99A8-0846-B921-EAFDC5E6E2B8}" dt="2024-05-22T15:44:57.597" v="4070" actId="1076"/>
        <pc:sldMkLst>
          <pc:docMk/>
          <pc:sldMk cId="2845423996" sldId="268"/>
        </pc:sldMkLst>
        <pc:spChg chg="mod">
          <ac:chgData name="Grau, Danielle K" userId="d1345e5e-b46a-46df-93c1-b25bb5b9bd3f" providerId="ADAL" clId="{261B5EF3-99A8-0846-B921-EAFDC5E6E2B8}" dt="2024-05-22T15:44:52.750" v="4068" actId="26606"/>
          <ac:spMkLst>
            <pc:docMk/>
            <pc:sldMk cId="2845423996" sldId="268"/>
            <ac:spMk id="3" creationId="{14BE5074-8171-07F0-4D1B-FB31752101AB}"/>
          </ac:spMkLst>
        </pc:spChg>
        <pc:spChg chg="mod">
          <ac:chgData name="Grau, Danielle K" userId="d1345e5e-b46a-46df-93c1-b25bb5b9bd3f" providerId="ADAL" clId="{261B5EF3-99A8-0846-B921-EAFDC5E6E2B8}" dt="2024-05-22T15:44:52.750" v="4068" actId="26606"/>
          <ac:spMkLst>
            <pc:docMk/>
            <pc:sldMk cId="2845423996" sldId="268"/>
            <ac:spMk id="4" creationId="{2460E271-414F-A4AA-AD55-F3B37D396DB1}"/>
          </ac:spMkLst>
        </pc:spChg>
        <pc:spChg chg="mod">
          <ac:chgData name="Grau, Danielle K" userId="d1345e5e-b46a-46df-93c1-b25bb5b9bd3f" providerId="ADAL" clId="{261B5EF3-99A8-0846-B921-EAFDC5E6E2B8}" dt="2024-05-22T15:44:52.750" v="4068" actId="26606"/>
          <ac:spMkLst>
            <pc:docMk/>
            <pc:sldMk cId="2845423996" sldId="268"/>
            <ac:spMk id="5" creationId="{B228EBE9-627C-C838-EB81-EAF1538331D3}"/>
          </ac:spMkLst>
        </pc:spChg>
        <pc:spChg chg="add">
          <ac:chgData name="Grau, Danielle K" userId="d1345e5e-b46a-46df-93c1-b25bb5b9bd3f" providerId="ADAL" clId="{261B5EF3-99A8-0846-B921-EAFDC5E6E2B8}" dt="2024-05-22T15:44:52.750" v="4068" actId="26606"/>
          <ac:spMkLst>
            <pc:docMk/>
            <pc:sldMk cId="2845423996" sldId="268"/>
            <ac:spMk id="11" creationId="{DB66C9CD-6BF4-44CA-8078-0BB819080761}"/>
          </ac:spMkLst>
        </pc:spChg>
        <pc:picChg chg="add mod">
          <ac:chgData name="Grau, Danielle K" userId="d1345e5e-b46a-46df-93c1-b25bb5b9bd3f" providerId="ADAL" clId="{261B5EF3-99A8-0846-B921-EAFDC5E6E2B8}" dt="2024-05-22T15:44:57.597" v="4070" actId="1076"/>
          <ac:picMkLst>
            <pc:docMk/>
            <pc:sldMk cId="2845423996" sldId="268"/>
            <ac:picMk id="2" creationId="{DE1452E7-2BD9-9E0B-D979-51D08E29C84B}"/>
          </ac:picMkLst>
        </pc:picChg>
        <pc:picChg chg="add">
          <ac:chgData name="Grau, Danielle K" userId="d1345e5e-b46a-46df-93c1-b25bb5b9bd3f" providerId="ADAL" clId="{261B5EF3-99A8-0846-B921-EAFDC5E6E2B8}" dt="2024-05-22T15:44:52.750" v="4068" actId="26606"/>
          <ac:picMkLst>
            <pc:docMk/>
            <pc:sldMk cId="2845423996" sldId="268"/>
            <ac:picMk id="7" creationId="{75075C3E-92ED-F91C-B898-31A9F837B023}"/>
          </ac:picMkLst>
        </pc:picChg>
        <pc:picChg chg="del">
          <ac:chgData name="Grau, Danielle K" userId="d1345e5e-b46a-46df-93c1-b25bb5b9bd3f" providerId="ADAL" clId="{261B5EF3-99A8-0846-B921-EAFDC5E6E2B8}" dt="2024-05-22T15:44:42.114" v="4067" actId="21"/>
          <ac:picMkLst>
            <pc:docMk/>
            <pc:sldMk cId="2845423996" sldId="268"/>
            <ac:picMk id="3074" creationId="{EE598B6E-EAA4-036B-A9C7-7E80697D7F99}"/>
          </ac:picMkLst>
        </pc:picChg>
        <pc:cxnChg chg="add">
          <ac:chgData name="Grau, Danielle K" userId="d1345e5e-b46a-46df-93c1-b25bb5b9bd3f" providerId="ADAL" clId="{261B5EF3-99A8-0846-B921-EAFDC5E6E2B8}" dt="2024-05-22T15:44:52.750" v="4068" actId="26606"/>
          <ac:cxnSpMkLst>
            <pc:docMk/>
            <pc:sldMk cId="2845423996" sldId="268"/>
            <ac:cxnSpMk id="13" creationId="{77C6DF49-CBE3-4038-AC78-35DE4FD7CE8E}"/>
          </ac:cxnSpMkLst>
        </pc:cxnChg>
      </pc:sldChg>
      <pc:sldChg chg="modSp mod">
        <pc:chgData name="Grau, Danielle K" userId="d1345e5e-b46a-46df-93c1-b25bb5b9bd3f" providerId="ADAL" clId="{261B5EF3-99A8-0846-B921-EAFDC5E6E2B8}" dt="2024-05-21T19:37:28.437" v="151" actId="20577"/>
        <pc:sldMkLst>
          <pc:docMk/>
          <pc:sldMk cId="4252829635" sldId="282"/>
        </pc:sldMkLst>
        <pc:spChg chg="mod">
          <ac:chgData name="Grau, Danielle K" userId="d1345e5e-b46a-46df-93c1-b25bb5b9bd3f" providerId="ADAL" clId="{261B5EF3-99A8-0846-B921-EAFDC5E6E2B8}" dt="2024-05-21T19:37:28.437" v="151" actId="20577"/>
          <ac:spMkLst>
            <pc:docMk/>
            <pc:sldMk cId="4252829635" sldId="282"/>
            <ac:spMk id="3" creationId="{4AEEF1EA-0777-A62D-EC21-60E7DF025C08}"/>
          </ac:spMkLst>
        </pc:spChg>
      </pc:sldChg>
      <pc:sldChg chg="modSp mod">
        <pc:chgData name="Grau, Danielle K" userId="d1345e5e-b46a-46df-93c1-b25bb5b9bd3f" providerId="ADAL" clId="{261B5EF3-99A8-0846-B921-EAFDC5E6E2B8}" dt="2024-05-21T19:39:33.686" v="156" actId="27107"/>
        <pc:sldMkLst>
          <pc:docMk/>
          <pc:sldMk cId="2215600971" sldId="285"/>
        </pc:sldMkLst>
        <pc:spChg chg="mod">
          <ac:chgData name="Grau, Danielle K" userId="d1345e5e-b46a-46df-93c1-b25bb5b9bd3f" providerId="ADAL" clId="{261B5EF3-99A8-0846-B921-EAFDC5E6E2B8}" dt="2024-05-21T19:39:33.686" v="156" actId="27107"/>
          <ac:spMkLst>
            <pc:docMk/>
            <pc:sldMk cId="2215600971" sldId="285"/>
            <ac:spMk id="3" creationId="{6EC5BC55-4184-A8EE-BC93-54F303FE8F3E}"/>
          </ac:spMkLst>
        </pc:spChg>
      </pc:sldChg>
      <pc:sldChg chg="modSp mod">
        <pc:chgData name="Grau, Danielle K" userId="d1345e5e-b46a-46df-93c1-b25bb5b9bd3f" providerId="ADAL" clId="{261B5EF3-99A8-0846-B921-EAFDC5E6E2B8}" dt="2024-05-21T19:38:11.288" v="153" actId="20577"/>
        <pc:sldMkLst>
          <pc:docMk/>
          <pc:sldMk cId="62323208" sldId="286"/>
        </pc:sldMkLst>
        <pc:spChg chg="mod">
          <ac:chgData name="Grau, Danielle K" userId="d1345e5e-b46a-46df-93c1-b25bb5b9bd3f" providerId="ADAL" clId="{261B5EF3-99A8-0846-B921-EAFDC5E6E2B8}" dt="2024-05-21T19:38:11.288" v="153" actId="20577"/>
          <ac:spMkLst>
            <pc:docMk/>
            <pc:sldMk cId="62323208" sldId="286"/>
            <ac:spMk id="3" creationId="{8B999154-0CA4-0F87-858C-A650DF6CAC80}"/>
          </ac:spMkLst>
        </pc:spChg>
      </pc:sldChg>
      <pc:sldChg chg="modSp add del mod">
        <pc:chgData name="Grau, Danielle K" userId="d1345e5e-b46a-46df-93c1-b25bb5b9bd3f" providerId="ADAL" clId="{261B5EF3-99A8-0846-B921-EAFDC5E6E2B8}" dt="2024-05-21T21:10:57.498" v="1213" actId="20577"/>
        <pc:sldMkLst>
          <pc:docMk/>
          <pc:sldMk cId="653796247" sldId="287"/>
        </pc:sldMkLst>
        <pc:spChg chg="mod">
          <ac:chgData name="Grau, Danielle K" userId="d1345e5e-b46a-46df-93c1-b25bb5b9bd3f" providerId="ADAL" clId="{261B5EF3-99A8-0846-B921-EAFDC5E6E2B8}" dt="2024-05-21T21:10:57.498" v="1213" actId="20577"/>
          <ac:spMkLst>
            <pc:docMk/>
            <pc:sldMk cId="653796247" sldId="287"/>
            <ac:spMk id="2" creationId="{F0183172-7805-81F1-D779-24365E04E163}"/>
          </ac:spMkLst>
        </pc:spChg>
      </pc:sldChg>
      <pc:sldChg chg="add del">
        <pc:chgData name="Grau, Danielle K" userId="d1345e5e-b46a-46df-93c1-b25bb5b9bd3f" providerId="ADAL" clId="{261B5EF3-99A8-0846-B921-EAFDC5E6E2B8}" dt="2024-05-23T21:29:52.190" v="8235" actId="2696"/>
        <pc:sldMkLst>
          <pc:docMk/>
          <pc:sldMk cId="3561037818" sldId="288"/>
        </pc:sldMkLst>
      </pc:sldChg>
      <pc:sldChg chg="addSp delSp modSp new mod setBg modClrScheme chgLayout">
        <pc:chgData name="Grau, Danielle K" userId="d1345e5e-b46a-46df-93c1-b25bb5b9bd3f" providerId="ADAL" clId="{261B5EF3-99A8-0846-B921-EAFDC5E6E2B8}" dt="2024-05-21T21:49:37.392" v="2696" actId="26606"/>
        <pc:sldMkLst>
          <pc:docMk/>
          <pc:sldMk cId="4112621030" sldId="289"/>
        </pc:sldMkLst>
        <pc:spChg chg="del mod ord">
          <ac:chgData name="Grau, Danielle K" userId="d1345e5e-b46a-46df-93c1-b25bb5b9bd3f" providerId="ADAL" clId="{261B5EF3-99A8-0846-B921-EAFDC5E6E2B8}" dt="2024-05-21T19:41:07.636" v="157" actId="700"/>
          <ac:spMkLst>
            <pc:docMk/>
            <pc:sldMk cId="4112621030" sldId="289"/>
            <ac:spMk id="2" creationId="{EB72FDB6-445E-1A7B-0130-D949E8E3E61C}"/>
          </ac:spMkLst>
        </pc:spChg>
        <pc:spChg chg="mod ord">
          <ac:chgData name="Grau, Danielle K" userId="d1345e5e-b46a-46df-93c1-b25bb5b9bd3f" providerId="ADAL" clId="{261B5EF3-99A8-0846-B921-EAFDC5E6E2B8}" dt="2024-05-21T21:49:37.308" v="2695" actId="26606"/>
          <ac:spMkLst>
            <pc:docMk/>
            <pc:sldMk cId="4112621030" sldId="289"/>
            <ac:spMk id="3" creationId="{FEC85C1C-CA06-BACC-015E-26A0410F995D}"/>
          </ac:spMkLst>
        </pc:spChg>
        <pc:spChg chg="mod ord">
          <ac:chgData name="Grau, Danielle K" userId="d1345e5e-b46a-46df-93c1-b25bb5b9bd3f" providerId="ADAL" clId="{261B5EF3-99A8-0846-B921-EAFDC5E6E2B8}" dt="2024-05-21T21:49:37.308" v="2695" actId="26606"/>
          <ac:spMkLst>
            <pc:docMk/>
            <pc:sldMk cId="4112621030" sldId="289"/>
            <ac:spMk id="4" creationId="{24D6C95C-9147-59B7-26A5-21CE96368CA0}"/>
          </ac:spMkLst>
        </pc:spChg>
        <pc:spChg chg="add mod ord">
          <ac:chgData name="Grau, Danielle K" userId="d1345e5e-b46a-46df-93c1-b25bb5b9bd3f" providerId="ADAL" clId="{261B5EF3-99A8-0846-B921-EAFDC5E6E2B8}" dt="2024-05-21T21:49:37.308" v="2695" actId="26606"/>
          <ac:spMkLst>
            <pc:docMk/>
            <pc:sldMk cId="4112621030" sldId="289"/>
            <ac:spMk id="5" creationId="{46AC6C61-6C05-2F96-FDC0-FEDC68537547}"/>
          </ac:spMkLst>
        </pc:spChg>
        <pc:spChg chg="add del mod ord">
          <ac:chgData name="Grau, Danielle K" userId="d1345e5e-b46a-46df-93c1-b25bb5b9bd3f" providerId="ADAL" clId="{261B5EF3-99A8-0846-B921-EAFDC5E6E2B8}" dt="2024-05-21T21:49:37.392" v="2696" actId="26606"/>
          <ac:spMkLst>
            <pc:docMk/>
            <pc:sldMk cId="4112621030" sldId="289"/>
            <ac:spMk id="6" creationId="{FA99E5CE-2556-8863-74D8-4436855A5901}"/>
          </ac:spMkLst>
        </pc:spChg>
        <pc:spChg chg="add del">
          <ac:chgData name="Grau, Danielle K" userId="d1345e5e-b46a-46df-93c1-b25bb5b9bd3f" providerId="ADAL" clId="{261B5EF3-99A8-0846-B921-EAFDC5E6E2B8}" dt="2024-05-21T21:49:37.308" v="2695" actId="26606"/>
          <ac:spMkLst>
            <pc:docMk/>
            <pc:sldMk cId="4112621030" sldId="289"/>
            <ac:spMk id="10" creationId="{FA99E5CE-2556-8863-74D8-4436855A5901}"/>
          </ac:spMkLst>
        </pc:spChg>
        <pc:spChg chg="add del">
          <ac:chgData name="Grau, Danielle K" userId="d1345e5e-b46a-46df-93c1-b25bb5b9bd3f" providerId="ADAL" clId="{261B5EF3-99A8-0846-B921-EAFDC5E6E2B8}" dt="2024-05-21T21:49:37.308" v="2695" actId="26606"/>
          <ac:spMkLst>
            <pc:docMk/>
            <pc:sldMk cId="4112621030" sldId="289"/>
            <ac:spMk id="12" creationId="{DB66C9CD-6BF4-44CA-8078-0BB819080761}"/>
          </ac:spMkLst>
        </pc:spChg>
        <pc:graphicFrameChg chg="add del">
          <ac:chgData name="Grau, Danielle K" userId="d1345e5e-b46a-46df-93c1-b25bb5b9bd3f" providerId="ADAL" clId="{261B5EF3-99A8-0846-B921-EAFDC5E6E2B8}" dt="2024-05-21T21:49:28.622" v="2693" actId="26606"/>
          <ac:graphicFrameMkLst>
            <pc:docMk/>
            <pc:sldMk cId="4112621030" sldId="289"/>
            <ac:graphicFrameMk id="8" creationId="{F46EB62E-9A8C-A354-9CE4-49AA440DD5C3}"/>
          </ac:graphicFrameMkLst>
        </pc:graphicFrameChg>
        <pc:graphicFrameChg chg="add">
          <ac:chgData name="Grau, Danielle K" userId="d1345e5e-b46a-46df-93c1-b25bb5b9bd3f" providerId="ADAL" clId="{261B5EF3-99A8-0846-B921-EAFDC5E6E2B8}" dt="2024-05-21T21:49:37.392" v="2696" actId="26606"/>
          <ac:graphicFrameMkLst>
            <pc:docMk/>
            <pc:sldMk cId="4112621030" sldId="289"/>
            <ac:graphicFrameMk id="16" creationId="{F46EB62E-9A8C-A354-9CE4-49AA440DD5C3}"/>
          </ac:graphicFrameMkLst>
        </pc:graphicFrameChg>
        <pc:picChg chg="add del">
          <ac:chgData name="Grau, Danielle K" userId="d1345e5e-b46a-46df-93c1-b25bb5b9bd3f" providerId="ADAL" clId="{261B5EF3-99A8-0846-B921-EAFDC5E6E2B8}" dt="2024-05-21T21:49:37.308" v="2695" actId="26606"/>
          <ac:picMkLst>
            <pc:docMk/>
            <pc:sldMk cId="4112621030" sldId="289"/>
            <ac:picMk id="11" creationId="{75380345-5808-760E-720D-EAF4CA622E68}"/>
          </ac:picMkLst>
        </pc:picChg>
        <pc:cxnChg chg="add del">
          <ac:chgData name="Grau, Danielle K" userId="d1345e5e-b46a-46df-93c1-b25bb5b9bd3f" providerId="ADAL" clId="{261B5EF3-99A8-0846-B921-EAFDC5E6E2B8}" dt="2024-05-21T21:49:37.308" v="2695" actId="26606"/>
          <ac:cxnSpMkLst>
            <pc:docMk/>
            <pc:sldMk cId="4112621030" sldId="289"/>
            <ac:cxnSpMk id="14" creationId="{77C6DF49-CBE3-4038-AC78-35DE4FD7CE8E}"/>
          </ac:cxnSpMkLst>
        </pc:cxnChg>
      </pc:sldChg>
      <pc:sldChg chg="new del">
        <pc:chgData name="Grau, Danielle K" userId="d1345e5e-b46a-46df-93c1-b25bb5b9bd3f" providerId="ADAL" clId="{261B5EF3-99A8-0846-B921-EAFDC5E6E2B8}" dt="2024-05-21T19:41:46.738" v="160" actId="2696"/>
        <pc:sldMkLst>
          <pc:docMk/>
          <pc:sldMk cId="3377313652" sldId="290"/>
        </pc:sldMkLst>
      </pc:sldChg>
      <pc:sldChg chg="addSp modSp add mod">
        <pc:chgData name="Grau, Danielle K" userId="d1345e5e-b46a-46df-93c1-b25bb5b9bd3f" providerId="ADAL" clId="{261B5EF3-99A8-0846-B921-EAFDC5E6E2B8}" dt="2024-05-22T15:22:19.917" v="3818" actId="1076"/>
        <pc:sldMkLst>
          <pc:docMk/>
          <pc:sldMk cId="1508425620" sldId="291"/>
        </pc:sldMkLst>
        <pc:spChg chg="mod">
          <ac:chgData name="Grau, Danielle K" userId="d1345e5e-b46a-46df-93c1-b25bb5b9bd3f" providerId="ADAL" clId="{261B5EF3-99A8-0846-B921-EAFDC5E6E2B8}" dt="2024-05-21T20:19:51.788" v="633" actId="20577"/>
          <ac:spMkLst>
            <pc:docMk/>
            <pc:sldMk cId="1508425620" sldId="291"/>
            <ac:spMk id="3" creationId="{D44709E7-F0EB-1351-6F82-79234A156D8E}"/>
          </ac:spMkLst>
        </pc:spChg>
        <pc:spChg chg="add mod">
          <ac:chgData name="Grau, Danielle K" userId="d1345e5e-b46a-46df-93c1-b25bb5b9bd3f" providerId="ADAL" clId="{261B5EF3-99A8-0846-B921-EAFDC5E6E2B8}" dt="2024-05-22T15:22:19.917" v="3818" actId="1076"/>
          <ac:spMkLst>
            <pc:docMk/>
            <pc:sldMk cId="1508425620" sldId="291"/>
            <ac:spMk id="10" creationId="{72E4CC18-1E43-310A-89D1-A3277BDD53BB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16" creationId="{CDB8DD8F-A7FA-8C6B-66DA-863258166AC7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18" creationId="{D59D503B-DE6F-56D8-EA05-790705A37809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20" creationId="{00D1F142-A20E-0BA2-D4C3-B4562A42361A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21" creationId="{C6010F4A-85DD-2678-490F-276F45CCAE26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25" creationId="{A68EEB84-2609-E457-7D28-27AF00C8569A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27" creationId="{9AD75326-CC7C-45A0-E685-300E64949C3D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35" creationId="{C29B9237-A9DD-66B9-BA10-0A3F2FD65D40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36" creationId="{61B513C9-5905-E56C-8021-01A09AE6BCE3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41" creationId="{EC67202B-7F8E-A432-3929-D495AADDA811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47" creationId="{95352995-2A09-B56D-4691-0383A179BD78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48" creationId="{1D89650E-E193-5C88-462E-EBB9FB9CF848}"/>
          </ac:spMkLst>
        </pc:spChg>
        <pc:spChg chg="add mod">
          <ac:chgData name="Grau, Danielle K" userId="d1345e5e-b46a-46df-93c1-b25bb5b9bd3f" providerId="ADAL" clId="{261B5EF3-99A8-0846-B921-EAFDC5E6E2B8}" dt="2024-05-21T20:19:34.880" v="620" actId="1035"/>
          <ac:spMkLst>
            <pc:docMk/>
            <pc:sldMk cId="1508425620" sldId="291"/>
            <ac:spMk id="60" creationId="{492D64C5-FFF3-D8B0-4BA9-32DC97138CB0}"/>
          </ac:spMkLst>
        </pc:spChg>
        <pc:picChg chg="mod modCrop">
          <ac:chgData name="Grau, Danielle K" userId="d1345e5e-b46a-46df-93c1-b25bb5b9bd3f" providerId="ADAL" clId="{261B5EF3-99A8-0846-B921-EAFDC5E6E2B8}" dt="2024-05-21T20:19:34.880" v="620" actId="1035"/>
          <ac:picMkLst>
            <pc:docMk/>
            <pc:sldMk cId="1508425620" sldId="291"/>
            <ac:picMk id="6" creationId="{BB2F013F-2F5A-686D-52D3-F0406402D067}"/>
          </ac:picMkLst>
        </pc:picChg>
        <pc:cxnChg chg="add mod">
          <ac:chgData name="Grau, Danielle K" userId="d1345e5e-b46a-46df-93c1-b25bb5b9bd3f" providerId="ADAL" clId="{261B5EF3-99A8-0846-B921-EAFDC5E6E2B8}" dt="2024-05-22T15:21:53.945" v="3754" actId="1076"/>
          <ac:cxnSpMkLst>
            <pc:docMk/>
            <pc:sldMk cId="1508425620" sldId="291"/>
            <ac:cxnSpMk id="2" creationId="{2284CFFB-5A36-2F6A-96E2-D03AFE7290FA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4" creationId="{A2230BB0-581D-7B3E-A7DE-12F36A3BD1A3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9" creationId="{154DA043-F0E7-DF9D-227E-5E28A49101EE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11" creationId="{EDE04CB3-A69C-1CCF-DF18-195FC553CEAC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13" creationId="{39314253-2217-031E-E9D9-16F28E7C87AD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14" creationId="{171724BE-FFDE-6AA0-4F87-5C1FE484C019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23" creationId="{E05BDB2F-5FED-8E74-7A68-8C1E79A470B2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28" creationId="{FD9E61F6-7F62-8EB0-D4AA-C528BBBC457D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30" creationId="{B3BF8295-07FB-6B3C-A9E2-0A5CC1B8C8F4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31" creationId="{21C1C75C-18F2-B5BE-C3CF-BBA28F7120E4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32" creationId="{0F5068F7-4D46-E02F-63F1-060A0E3E7057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33" creationId="{560A6A04-C26E-23FF-1702-C8C16527A03D}"/>
          </ac:cxnSpMkLst>
        </pc:cxnChg>
        <pc:cxnChg chg="add mod">
          <ac:chgData name="Grau, Danielle K" userId="d1345e5e-b46a-46df-93c1-b25bb5b9bd3f" providerId="ADAL" clId="{261B5EF3-99A8-0846-B921-EAFDC5E6E2B8}" dt="2024-05-21T20:19:34.880" v="620" actId="1035"/>
          <ac:cxnSpMkLst>
            <pc:docMk/>
            <pc:sldMk cId="1508425620" sldId="291"/>
            <ac:cxnSpMk id="34" creationId="{1FFD88D6-7543-A066-45B0-973BA8F86DF9}"/>
          </ac:cxnSpMkLst>
        </pc:cxnChg>
      </pc:sldChg>
      <pc:sldChg chg="modSp new mod">
        <pc:chgData name="Grau, Danielle K" userId="d1345e5e-b46a-46df-93c1-b25bb5b9bd3f" providerId="ADAL" clId="{261B5EF3-99A8-0846-B921-EAFDC5E6E2B8}" dt="2024-05-21T20:09:03.244" v="491" actId="20577"/>
        <pc:sldMkLst>
          <pc:docMk/>
          <pc:sldMk cId="300307417" sldId="292"/>
        </pc:sldMkLst>
        <pc:spChg chg="mod">
          <ac:chgData name="Grau, Danielle K" userId="d1345e5e-b46a-46df-93c1-b25bb5b9bd3f" providerId="ADAL" clId="{261B5EF3-99A8-0846-B921-EAFDC5E6E2B8}" dt="2024-05-21T20:09:03.244" v="491" actId="20577"/>
          <ac:spMkLst>
            <pc:docMk/>
            <pc:sldMk cId="300307417" sldId="292"/>
            <ac:spMk id="2" creationId="{17F96C3B-4F0E-2C53-6E8F-F67C0132F6B7}"/>
          </ac:spMkLst>
        </pc:spChg>
      </pc:sldChg>
      <pc:sldChg chg="addSp modSp new mod setBg">
        <pc:chgData name="Grau, Danielle K" userId="d1345e5e-b46a-46df-93c1-b25bb5b9bd3f" providerId="ADAL" clId="{261B5EF3-99A8-0846-B921-EAFDC5E6E2B8}" dt="2024-05-23T03:35:51.531" v="6893" actId="26606"/>
        <pc:sldMkLst>
          <pc:docMk/>
          <pc:sldMk cId="565188582" sldId="293"/>
        </pc:sldMkLst>
        <pc:spChg chg="mod">
          <ac:chgData name="Grau, Danielle K" userId="d1345e5e-b46a-46df-93c1-b25bb5b9bd3f" providerId="ADAL" clId="{261B5EF3-99A8-0846-B921-EAFDC5E6E2B8}" dt="2024-05-23T03:35:51.531" v="6893" actId="26606"/>
          <ac:spMkLst>
            <pc:docMk/>
            <pc:sldMk cId="565188582" sldId="293"/>
            <ac:spMk id="2" creationId="{BE9FA919-8C84-FB5C-816A-E94A669310BB}"/>
          </ac:spMkLst>
        </pc:spChg>
        <pc:spChg chg="mod">
          <ac:chgData name="Grau, Danielle K" userId="d1345e5e-b46a-46df-93c1-b25bb5b9bd3f" providerId="ADAL" clId="{261B5EF3-99A8-0846-B921-EAFDC5E6E2B8}" dt="2024-05-23T03:35:51.531" v="6893" actId="26606"/>
          <ac:spMkLst>
            <pc:docMk/>
            <pc:sldMk cId="565188582" sldId="293"/>
            <ac:spMk id="3" creationId="{E93EBD37-61CD-AAC4-4E3A-88822A1EDCD6}"/>
          </ac:spMkLst>
        </pc:spChg>
        <pc:spChg chg="mod">
          <ac:chgData name="Grau, Danielle K" userId="d1345e5e-b46a-46df-93c1-b25bb5b9bd3f" providerId="ADAL" clId="{261B5EF3-99A8-0846-B921-EAFDC5E6E2B8}" dt="2024-05-23T03:35:51.531" v="6893" actId="26606"/>
          <ac:spMkLst>
            <pc:docMk/>
            <pc:sldMk cId="565188582" sldId="293"/>
            <ac:spMk id="4" creationId="{66F4210E-D2AF-A4D0-2E86-965FEE7566FB}"/>
          </ac:spMkLst>
        </pc:spChg>
        <pc:spChg chg="mod">
          <ac:chgData name="Grau, Danielle K" userId="d1345e5e-b46a-46df-93c1-b25bb5b9bd3f" providerId="ADAL" clId="{261B5EF3-99A8-0846-B921-EAFDC5E6E2B8}" dt="2024-05-23T03:35:51.531" v="6893" actId="26606"/>
          <ac:spMkLst>
            <pc:docMk/>
            <pc:sldMk cId="565188582" sldId="293"/>
            <ac:spMk id="5" creationId="{5926FDD0-CE4B-7B1F-25AD-C629BD400A14}"/>
          </ac:spMkLst>
        </pc:spChg>
        <pc:spChg chg="add">
          <ac:chgData name="Grau, Danielle K" userId="d1345e5e-b46a-46df-93c1-b25bb5b9bd3f" providerId="ADAL" clId="{261B5EF3-99A8-0846-B921-EAFDC5E6E2B8}" dt="2024-05-23T03:35:51.531" v="6893" actId="26606"/>
          <ac:spMkLst>
            <pc:docMk/>
            <pc:sldMk cId="565188582" sldId="293"/>
            <ac:spMk id="12" creationId="{1AEB7F98-32EC-40D3-89EE-C8433023163A}"/>
          </ac:spMkLst>
        </pc:spChg>
        <pc:spChg chg="add">
          <ac:chgData name="Grau, Danielle K" userId="d1345e5e-b46a-46df-93c1-b25bb5b9bd3f" providerId="ADAL" clId="{261B5EF3-99A8-0846-B921-EAFDC5E6E2B8}" dt="2024-05-23T03:35:51.531" v="6893" actId="26606"/>
          <ac:spMkLst>
            <pc:docMk/>
            <pc:sldMk cId="565188582" sldId="293"/>
            <ac:spMk id="16" creationId="{DAD9000E-708C-464D-A86F-4ABE391B6BE8}"/>
          </ac:spMkLst>
        </pc:spChg>
        <pc:picChg chg="add">
          <ac:chgData name="Grau, Danielle K" userId="d1345e5e-b46a-46df-93c1-b25bb5b9bd3f" providerId="ADAL" clId="{261B5EF3-99A8-0846-B921-EAFDC5E6E2B8}" dt="2024-05-23T03:35:51.531" v="6893" actId="26606"/>
          <ac:picMkLst>
            <pc:docMk/>
            <pc:sldMk cId="565188582" sldId="293"/>
            <ac:picMk id="9" creationId="{6938B171-C332-D7A9-0044-FB9CA968D72A}"/>
          </ac:picMkLst>
        </pc:picChg>
        <pc:picChg chg="add">
          <ac:chgData name="Grau, Danielle K" userId="d1345e5e-b46a-46df-93c1-b25bb5b9bd3f" providerId="ADAL" clId="{261B5EF3-99A8-0846-B921-EAFDC5E6E2B8}" dt="2024-05-23T03:34:04.255" v="6831"/>
          <ac:picMkLst>
            <pc:docMk/>
            <pc:sldMk cId="565188582" sldId="293"/>
            <ac:picMk id="6146" creationId="{5EB37203-A035-E194-1D25-79D523A1B486}"/>
          </ac:picMkLst>
        </pc:picChg>
        <pc:cxnChg chg="add">
          <ac:chgData name="Grau, Danielle K" userId="d1345e5e-b46a-46df-93c1-b25bb5b9bd3f" providerId="ADAL" clId="{261B5EF3-99A8-0846-B921-EAFDC5E6E2B8}" dt="2024-05-23T03:35:51.531" v="6893" actId="26606"/>
          <ac:cxnSpMkLst>
            <pc:docMk/>
            <pc:sldMk cId="565188582" sldId="293"/>
            <ac:cxnSpMk id="14" creationId="{77C6DF49-CBE3-4038-AC78-35DE4FD7CE8E}"/>
          </ac:cxnSpMkLst>
        </pc:cxnChg>
      </pc:sldChg>
      <pc:sldChg chg="addSp modSp new mod setBg">
        <pc:chgData name="Grau, Danielle K" userId="d1345e5e-b46a-46df-93c1-b25bb5b9bd3f" providerId="ADAL" clId="{261B5EF3-99A8-0846-B921-EAFDC5E6E2B8}" dt="2024-05-21T20:40:54.640" v="1077" actId="26606"/>
        <pc:sldMkLst>
          <pc:docMk/>
          <pc:sldMk cId="2856224549" sldId="294"/>
        </pc:sldMkLst>
        <pc:spChg chg="mod">
          <ac:chgData name="Grau, Danielle K" userId="d1345e5e-b46a-46df-93c1-b25bb5b9bd3f" providerId="ADAL" clId="{261B5EF3-99A8-0846-B921-EAFDC5E6E2B8}" dt="2024-05-21T20:40:54.640" v="1077" actId="26606"/>
          <ac:spMkLst>
            <pc:docMk/>
            <pc:sldMk cId="2856224549" sldId="294"/>
            <ac:spMk id="2" creationId="{993EE772-F77F-8AFD-DFD0-8E2FA7AA7E47}"/>
          </ac:spMkLst>
        </pc:spChg>
        <pc:spChg chg="mod">
          <ac:chgData name="Grau, Danielle K" userId="d1345e5e-b46a-46df-93c1-b25bb5b9bd3f" providerId="ADAL" clId="{261B5EF3-99A8-0846-B921-EAFDC5E6E2B8}" dt="2024-05-21T20:40:54.640" v="1077" actId="26606"/>
          <ac:spMkLst>
            <pc:docMk/>
            <pc:sldMk cId="2856224549" sldId="294"/>
            <ac:spMk id="3" creationId="{0003461A-80DC-059A-962A-0F2D1BFE8071}"/>
          </ac:spMkLst>
        </pc:spChg>
        <pc:spChg chg="mod">
          <ac:chgData name="Grau, Danielle K" userId="d1345e5e-b46a-46df-93c1-b25bb5b9bd3f" providerId="ADAL" clId="{261B5EF3-99A8-0846-B921-EAFDC5E6E2B8}" dt="2024-05-21T20:40:54.640" v="1077" actId="26606"/>
          <ac:spMkLst>
            <pc:docMk/>
            <pc:sldMk cId="2856224549" sldId="294"/>
            <ac:spMk id="4" creationId="{4D77E2FF-D014-7F51-ECE3-D800BA789919}"/>
          </ac:spMkLst>
        </pc:spChg>
        <pc:spChg chg="mod">
          <ac:chgData name="Grau, Danielle K" userId="d1345e5e-b46a-46df-93c1-b25bb5b9bd3f" providerId="ADAL" clId="{261B5EF3-99A8-0846-B921-EAFDC5E6E2B8}" dt="2024-05-21T20:40:54.640" v="1077" actId="26606"/>
          <ac:spMkLst>
            <pc:docMk/>
            <pc:sldMk cId="2856224549" sldId="294"/>
            <ac:spMk id="5" creationId="{61A26996-D81B-1CFC-1A54-C0BBC3A1AEFB}"/>
          </ac:spMkLst>
        </pc:spChg>
        <pc:spChg chg="add">
          <ac:chgData name="Grau, Danielle K" userId="d1345e5e-b46a-46df-93c1-b25bb5b9bd3f" providerId="ADAL" clId="{261B5EF3-99A8-0846-B921-EAFDC5E6E2B8}" dt="2024-05-21T20:40:54.640" v="1077" actId="26606"/>
          <ac:spMkLst>
            <pc:docMk/>
            <pc:sldMk cId="2856224549" sldId="294"/>
            <ac:spMk id="11" creationId="{DB66C9CD-6BF4-44CA-8078-0BB819080761}"/>
          </ac:spMkLst>
        </pc:spChg>
        <pc:picChg chg="add">
          <ac:chgData name="Grau, Danielle K" userId="d1345e5e-b46a-46df-93c1-b25bb5b9bd3f" providerId="ADAL" clId="{261B5EF3-99A8-0846-B921-EAFDC5E6E2B8}" dt="2024-05-21T20:40:54.640" v="1077" actId="26606"/>
          <ac:picMkLst>
            <pc:docMk/>
            <pc:sldMk cId="2856224549" sldId="294"/>
            <ac:picMk id="7" creationId="{C6EC9CFC-65DB-EBFD-2DE1-B03D6D0C9A88}"/>
          </ac:picMkLst>
        </pc:picChg>
        <pc:cxnChg chg="add">
          <ac:chgData name="Grau, Danielle K" userId="d1345e5e-b46a-46df-93c1-b25bb5b9bd3f" providerId="ADAL" clId="{261B5EF3-99A8-0846-B921-EAFDC5E6E2B8}" dt="2024-05-21T20:40:54.640" v="1077" actId="26606"/>
          <ac:cxnSpMkLst>
            <pc:docMk/>
            <pc:sldMk cId="2856224549" sldId="294"/>
            <ac:cxnSpMk id="13" creationId="{77C6DF49-CBE3-4038-AC78-35DE4FD7CE8E}"/>
          </ac:cxnSpMkLst>
        </pc:cxnChg>
      </pc:sldChg>
      <pc:sldChg chg="addSp delSp modSp new mod setBg">
        <pc:chgData name="Grau, Danielle K" userId="d1345e5e-b46a-46df-93c1-b25bb5b9bd3f" providerId="ADAL" clId="{261B5EF3-99A8-0846-B921-EAFDC5E6E2B8}" dt="2024-05-21T21:51:33.167" v="2711" actId="255"/>
        <pc:sldMkLst>
          <pc:docMk/>
          <pc:sldMk cId="354733392" sldId="295"/>
        </pc:sldMkLst>
        <pc:spChg chg="mod">
          <ac:chgData name="Grau, Danielle K" userId="d1345e5e-b46a-46df-93c1-b25bb5b9bd3f" providerId="ADAL" clId="{261B5EF3-99A8-0846-B921-EAFDC5E6E2B8}" dt="2024-05-21T21:50:15.501" v="2697" actId="26606"/>
          <ac:spMkLst>
            <pc:docMk/>
            <pc:sldMk cId="354733392" sldId="295"/>
            <ac:spMk id="2" creationId="{8F69FA94-4D52-D854-179C-CDD3304A8797}"/>
          </ac:spMkLst>
        </pc:spChg>
        <pc:spChg chg="del mod">
          <ac:chgData name="Grau, Danielle K" userId="d1345e5e-b46a-46df-93c1-b25bb5b9bd3f" providerId="ADAL" clId="{261B5EF3-99A8-0846-B921-EAFDC5E6E2B8}" dt="2024-05-21T21:50:15.501" v="2697" actId="26606"/>
          <ac:spMkLst>
            <pc:docMk/>
            <pc:sldMk cId="354733392" sldId="295"/>
            <ac:spMk id="3" creationId="{D7829CBF-7DF1-8024-FA69-50A6C0F3EDAB}"/>
          </ac:spMkLst>
        </pc:spChg>
        <pc:spChg chg="mod">
          <ac:chgData name="Grau, Danielle K" userId="d1345e5e-b46a-46df-93c1-b25bb5b9bd3f" providerId="ADAL" clId="{261B5EF3-99A8-0846-B921-EAFDC5E6E2B8}" dt="2024-05-21T21:50:15.501" v="2697" actId="26606"/>
          <ac:spMkLst>
            <pc:docMk/>
            <pc:sldMk cId="354733392" sldId="295"/>
            <ac:spMk id="4" creationId="{56A285D4-BD74-B06F-0A96-EF5B53538A9A}"/>
          </ac:spMkLst>
        </pc:spChg>
        <pc:spChg chg="mod">
          <ac:chgData name="Grau, Danielle K" userId="d1345e5e-b46a-46df-93c1-b25bb5b9bd3f" providerId="ADAL" clId="{261B5EF3-99A8-0846-B921-EAFDC5E6E2B8}" dt="2024-05-21T21:50:15.501" v="2697" actId="26606"/>
          <ac:spMkLst>
            <pc:docMk/>
            <pc:sldMk cId="354733392" sldId="295"/>
            <ac:spMk id="5" creationId="{92E0F6EF-3C28-5B36-F572-D63F22E0921E}"/>
          </ac:spMkLst>
        </pc:spChg>
        <pc:spChg chg="add">
          <ac:chgData name="Grau, Danielle K" userId="d1345e5e-b46a-46df-93c1-b25bb5b9bd3f" providerId="ADAL" clId="{261B5EF3-99A8-0846-B921-EAFDC5E6E2B8}" dt="2024-05-21T21:50:15.501" v="2697" actId="26606"/>
          <ac:spMkLst>
            <pc:docMk/>
            <pc:sldMk cId="354733392" sldId="295"/>
            <ac:spMk id="11" creationId="{EEE96A74-B62B-4642-AB22-7776A5F48CE7}"/>
          </ac:spMkLst>
        </pc:spChg>
        <pc:spChg chg="add">
          <ac:chgData name="Grau, Danielle K" userId="d1345e5e-b46a-46df-93c1-b25bb5b9bd3f" providerId="ADAL" clId="{261B5EF3-99A8-0846-B921-EAFDC5E6E2B8}" dt="2024-05-21T21:50:15.501" v="2697" actId="26606"/>
          <ac:spMkLst>
            <pc:docMk/>
            <pc:sldMk cId="354733392" sldId="295"/>
            <ac:spMk id="13" creationId="{8576A6EA-4B09-480F-BB03-9616027234E4}"/>
          </ac:spMkLst>
        </pc:spChg>
        <pc:graphicFrameChg chg="add mod modGraphic">
          <ac:chgData name="Grau, Danielle K" userId="d1345e5e-b46a-46df-93c1-b25bb5b9bd3f" providerId="ADAL" clId="{261B5EF3-99A8-0846-B921-EAFDC5E6E2B8}" dt="2024-05-21T21:51:33.167" v="2711" actId="255"/>
          <ac:graphicFrameMkLst>
            <pc:docMk/>
            <pc:sldMk cId="354733392" sldId="295"/>
            <ac:graphicFrameMk id="7" creationId="{8D038D34-9BEF-38E7-D800-FBE304A98B59}"/>
          </ac:graphicFrameMkLst>
        </pc:graphicFrameChg>
      </pc:sldChg>
      <pc:sldChg chg="addSp delSp modSp new mod setBg">
        <pc:chgData name="Grau, Danielle K" userId="d1345e5e-b46a-46df-93c1-b25bb5b9bd3f" providerId="ADAL" clId="{261B5EF3-99A8-0846-B921-EAFDC5E6E2B8}" dt="2024-05-22T16:09:57.536" v="4215" actId="20577"/>
        <pc:sldMkLst>
          <pc:docMk/>
          <pc:sldMk cId="987013800" sldId="296"/>
        </pc:sldMkLst>
        <pc:spChg chg="mod">
          <ac:chgData name="Grau, Danielle K" userId="d1345e5e-b46a-46df-93c1-b25bb5b9bd3f" providerId="ADAL" clId="{261B5EF3-99A8-0846-B921-EAFDC5E6E2B8}" dt="2024-05-21T22:01:48.542" v="3321" actId="26606"/>
          <ac:spMkLst>
            <pc:docMk/>
            <pc:sldMk cId="987013800" sldId="296"/>
            <ac:spMk id="2" creationId="{F2830D67-A1A6-B163-4827-FFF1E19FE127}"/>
          </ac:spMkLst>
        </pc:spChg>
        <pc:spChg chg="del mod">
          <ac:chgData name="Grau, Danielle K" userId="d1345e5e-b46a-46df-93c1-b25bb5b9bd3f" providerId="ADAL" clId="{261B5EF3-99A8-0846-B921-EAFDC5E6E2B8}" dt="2024-05-21T22:01:52.524" v="3322" actId="26606"/>
          <ac:spMkLst>
            <pc:docMk/>
            <pc:sldMk cId="987013800" sldId="296"/>
            <ac:spMk id="3" creationId="{6AF32F95-9E5D-19D9-768B-8CA56FABC67A}"/>
          </ac:spMkLst>
        </pc:spChg>
        <pc:spChg chg="mod">
          <ac:chgData name="Grau, Danielle K" userId="d1345e5e-b46a-46df-93c1-b25bb5b9bd3f" providerId="ADAL" clId="{261B5EF3-99A8-0846-B921-EAFDC5E6E2B8}" dt="2024-05-21T22:01:48.542" v="3321" actId="26606"/>
          <ac:spMkLst>
            <pc:docMk/>
            <pc:sldMk cId="987013800" sldId="296"/>
            <ac:spMk id="4" creationId="{7035B470-24D8-C3C5-8425-7C32D005D4FC}"/>
          </ac:spMkLst>
        </pc:spChg>
        <pc:spChg chg="mod">
          <ac:chgData name="Grau, Danielle K" userId="d1345e5e-b46a-46df-93c1-b25bb5b9bd3f" providerId="ADAL" clId="{261B5EF3-99A8-0846-B921-EAFDC5E6E2B8}" dt="2024-05-21T22:01:48.542" v="3321" actId="26606"/>
          <ac:spMkLst>
            <pc:docMk/>
            <pc:sldMk cId="987013800" sldId="296"/>
            <ac:spMk id="5" creationId="{49C005A2-F80E-06E5-B0E5-509E65DDDC02}"/>
          </ac:spMkLst>
        </pc:spChg>
        <pc:spChg chg="add del">
          <ac:chgData name="Grau, Danielle K" userId="d1345e5e-b46a-46df-93c1-b25bb5b9bd3f" providerId="ADAL" clId="{261B5EF3-99A8-0846-B921-EAFDC5E6E2B8}" dt="2024-05-21T22:01:48.542" v="3321" actId="26606"/>
          <ac:spMkLst>
            <pc:docMk/>
            <pc:sldMk cId="987013800" sldId="296"/>
            <ac:spMk id="8" creationId="{DB66C9CD-6BF4-44CA-8078-0BB819080761}"/>
          </ac:spMkLst>
        </pc:spChg>
        <pc:spChg chg="add del">
          <ac:chgData name="Grau, Danielle K" userId="d1345e5e-b46a-46df-93c1-b25bb5b9bd3f" providerId="ADAL" clId="{261B5EF3-99A8-0846-B921-EAFDC5E6E2B8}" dt="2024-05-21T22:01:23.947" v="3319" actId="26606"/>
          <ac:spMkLst>
            <pc:docMk/>
            <pc:sldMk cId="987013800" sldId="296"/>
            <ac:spMk id="11" creationId="{DB66C9CD-6BF4-44CA-8078-0BB819080761}"/>
          </ac:spMkLst>
        </pc:spChg>
        <pc:graphicFrameChg chg="add mod">
          <ac:chgData name="Grau, Danielle K" userId="d1345e5e-b46a-46df-93c1-b25bb5b9bd3f" providerId="ADAL" clId="{261B5EF3-99A8-0846-B921-EAFDC5E6E2B8}" dt="2024-05-22T16:09:57.536" v="4215" actId="20577"/>
          <ac:graphicFrameMkLst>
            <pc:docMk/>
            <pc:sldMk cId="987013800" sldId="296"/>
            <ac:graphicFrameMk id="12" creationId="{D7AE1ABD-40CD-3967-9698-73A9BCC15A9E}"/>
          </ac:graphicFrameMkLst>
        </pc:graphicFrameChg>
        <pc:picChg chg="add del">
          <ac:chgData name="Grau, Danielle K" userId="d1345e5e-b46a-46df-93c1-b25bb5b9bd3f" providerId="ADAL" clId="{261B5EF3-99A8-0846-B921-EAFDC5E6E2B8}" dt="2024-05-21T22:01:23.947" v="3319" actId="26606"/>
          <ac:picMkLst>
            <pc:docMk/>
            <pc:sldMk cId="987013800" sldId="296"/>
            <ac:picMk id="7" creationId="{13EEF0A2-8D01-84B3-4B20-E13EA8198B87}"/>
          </ac:picMkLst>
        </pc:picChg>
        <pc:picChg chg="add del">
          <ac:chgData name="Grau, Danielle K" userId="d1345e5e-b46a-46df-93c1-b25bb5b9bd3f" providerId="ADAL" clId="{261B5EF3-99A8-0846-B921-EAFDC5E6E2B8}" dt="2024-05-21T22:01:48.542" v="3321" actId="26606"/>
          <ac:picMkLst>
            <pc:docMk/>
            <pc:sldMk cId="987013800" sldId="296"/>
            <ac:picMk id="9" creationId="{4BB4232E-2F78-7E7B-D633-17E20C87103E}"/>
          </ac:picMkLst>
        </pc:picChg>
        <pc:cxnChg chg="add del">
          <ac:chgData name="Grau, Danielle K" userId="d1345e5e-b46a-46df-93c1-b25bb5b9bd3f" providerId="ADAL" clId="{261B5EF3-99A8-0846-B921-EAFDC5E6E2B8}" dt="2024-05-21T22:01:48.542" v="3321" actId="26606"/>
          <ac:cxnSpMkLst>
            <pc:docMk/>
            <pc:sldMk cId="987013800" sldId="296"/>
            <ac:cxnSpMk id="10" creationId="{77C6DF49-CBE3-4038-AC78-35DE4FD7CE8E}"/>
          </ac:cxnSpMkLst>
        </pc:cxnChg>
        <pc:cxnChg chg="add del">
          <ac:chgData name="Grau, Danielle K" userId="d1345e5e-b46a-46df-93c1-b25bb5b9bd3f" providerId="ADAL" clId="{261B5EF3-99A8-0846-B921-EAFDC5E6E2B8}" dt="2024-05-21T22:01:23.947" v="3319" actId="26606"/>
          <ac:cxnSpMkLst>
            <pc:docMk/>
            <pc:sldMk cId="987013800" sldId="296"/>
            <ac:cxnSpMk id="13" creationId="{77C6DF49-CBE3-4038-AC78-35DE4FD7CE8E}"/>
          </ac:cxnSpMkLst>
        </pc:cxnChg>
      </pc:sldChg>
      <pc:sldChg chg="modSp new mod">
        <pc:chgData name="Grau, Danielle K" userId="d1345e5e-b46a-46df-93c1-b25bb5b9bd3f" providerId="ADAL" clId="{261B5EF3-99A8-0846-B921-EAFDC5E6E2B8}" dt="2024-05-21T22:02:42.843" v="3354" actId="20577"/>
        <pc:sldMkLst>
          <pc:docMk/>
          <pc:sldMk cId="2746413042" sldId="297"/>
        </pc:sldMkLst>
        <pc:spChg chg="mod">
          <ac:chgData name="Grau, Danielle K" userId="d1345e5e-b46a-46df-93c1-b25bb5b9bd3f" providerId="ADAL" clId="{261B5EF3-99A8-0846-B921-EAFDC5E6E2B8}" dt="2024-05-21T22:02:42.843" v="3354" actId="20577"/>
          <ac:spMkLst>
            <pc:docMk/>
            <pc:sldMk cId="2746413042" sldId="297"/>
            <ac:spMk id="2" creationId="{8D3E2C6E-3DD3-E115-5A05-D39E84535064}"/>
          </ac:spMkLst>
        </pc:spChg>
      </pc:sldChg>
      <pc:sldChg chg="addSp delSp modSp new mod setBg">
        <pc:chgData name="Grau, Danielle K" userId="d1345e5e-b46a-46df-93c1-b25bb5b9bd3f" providerId="ADAL" clId="{261B5EF3-99A8-0846-B921-EAFDC5E6E2B8}" dt="2024-05-22T16:08:27.795" v="4214" actId="403"/>
        <pc:sldMkLst>
          <pc:docMk/>
          <pc:sldMk cId="647070955" sldId="298"/>
        </pc:sldMkLst>
        <pc:spChg chg="del">
          <ac:chgData name="Grau, Danielle K" userId="d1345e5e-b46a-46df-93c1-b25bb5b9bd3f" providerId="ADAL" clId="{261B5EF3-99A8-0846-B921-EAFDC5E6E2B8}" dt="2024-05-21T21:47:42.043" v="2687" actId="478"/>
          <ac:spMkLst>
            <pc:docMk/>
            <pc:sldMk cId="647070955" sldId="298"/>
            <ac:spMk id="2" creationId="{700EBE93-FF69-9CEC-1132-BA3F95CD14DB}"/>
          </ac:spMkLst>
        </pc:spChg>
        <pc:spChg chg="mod">
          <ac:chgData name="Grau, Danielle K" userId="d1345e5e-b46a-46df-93c1-b25bb5b9bd3f" providerId="ADAL" clId="{261B5EF3-99A8-0846-B921-EAFDC5E6E2B8}" dt="2024-05-22T16:08:27.795" v="4214" actId="403"/>
          <ac:spMkLst>
            <pc:docMk/>
            <pc:sldMk cId="647070955" sldId="298"/>
            <ac:spMk id="3" creationId="{4A19B3B9-EF47-69A7-DD8F-23682B453181}"/>
          </ac:spMkLst>
        </pc:spChg>
        <pc:spChg chg="mod">
          <ac:chgData name="Grau, Danielle K" userId="d1345e5e-b46a-46df-93c1-b25bb5b9bd3f" providerId="ADAL" clId="{261B5EF3-99A8-0846-B921-EAFDC5E6E2B8}" dt="2024-05-22T15:45:31.176" v="4072" actId="26606"/>
          <ac:spMkLst>
            <pc:docMk/>
            <pc:sldMk cId="647070955" sldId="298"/>
            <ac:spMk id="4" creationId="{C679909F-6113-C4EE-2F53-E295C7374C62}"/>
          </ac:spMkLst>
        </pc:spChg>
        <pc:spChg chg="mod">
          <ac:chgData name="Grau, Danielle K" userId="d1345e5e-b46a-46df-93c1-b25bb5b9bd3f" providerId="ADAL" clId="{261B5EF3-99A8-0846-B921-EAFDC5E6E2B8}" dt="2024-05-22T15:45:31.176" v="4072" actId="26606"/>
          <ac:spMkLst>
            <pc:docMk/>
            <pc:sldMk cId="647070955" sldId="298"/>
            <ac:spMk id="5" creationId="{717E7AF8-F354-8C72-BBEC-6A7B9E3E441E}"/>
          </ac:spMkLst>
        </pc:spChg>
        <pc:spChg chg="add">
          <ac:chgData name="Grau, Danielle K" userId="d1345e5e-b46a-46df-93c1-b25bb5b9bd3f" providerId="ADAL" clId="{261B5EF3-99A8-0846-B921-EAFDC5E6E2B8}" dt="2024-05-22T15:45:31.176" v="4072" actId="26606"/>
          <ac:spMkLst>
            <pc:docMk/>
            <pc:sldMk cId="647070955" sldId="298"/>
            <ac:spMk id="11" creationId="{DB66C9CD-6BF4-44CA-8078-0BB819080761}"/>
          </ac:spMkLst>
        </pc:spChg>
        <pc:picChg chg="add mod">
          <ac:chgData name="Grau, Danielle K" userId="d1345e5e-b46a-46df-93c1-b25bb5b9bd3f" providerId="ADAL" clId="{261B5EF3-99A8-0846-B921-EAFDC5E6E2B8}" dt="2024-05-22T15:45:37.614" v="4074" actId="1076"/>
          <ac:picMkLst>
            <pc:docMk/>
            <pc:sldMk cId="647070955" sldId="298"/>
            <ac:picMk id="2" creationId="{9C22EBF0-32B1-2F2E-C67A-77023B4F8892}"/>
          </ac:picMkLst>
        </pc:picChg>
        <pc:picChg chg="add">
          <ac:chgData name="Grau, Danielle K" userId="d1345e5e-b46a-46df-93c1-b25bb5b9bd3f" providerId="ADAL" clId="{261B5EF3-99A8-0846-B921-EAFDC5E6E2B8}" dt="2024-05-22T15:45:31.176" v="4072" actId="26606"/>
          <ac:picMkLst>
            <pc:docMk/>
            <pc:sldMk cId="647070955" sldId="298"/>
            <ac:picMk id="7" creationId="{7AFD3231-EFE5-DB5D-C68A-DF1960B0A637}"/>
          </ac:picMkLst>
        </pc:picChg>
        <pc:picChg chg="add del mod">
          <ac:chgData name="Grau, Danielle K" userId="d1345e5e-b46a-46df-93c1-b25bb5b9bd3f" providerId="ADAL" clId="{261B5EF3-99A8-0846-B921-EAFDC5E6E2B8}" dt="2024-05-22T15:45:01.712" v="4071" actId="21"/>
          <ac:picMkLst>
            <pc:docMk/>
            <pc:sldMk cId="647070955" sldId="298"/>
            <ac:picMk id="1026" creationId="{5FBF6715-BBF6-F934-6A40-9101B20746B3}"/>
          </ac:picMkLst>
        </pc:picChg>
        <pc:cxnChg chg="add">
          <ac:chgData name="Grau, Danielle K" userId="d1345e5e-b46a-46df-93c1-b25bb5b9bd3f" providerId="ADAL" clId="{261B5EF3-99A8-0846-B921-EAFDC5E6E2B8}" dt="2024-05-22T15:45:31.176" v="4072" actId="26606"/>
          <ac:cxnSpMkLst>
            <pc:docMk/>
            <pc:sldMk cId="647070955" sldId="298"/>
            <ac:cxnSpMk id="13" creationId="{77C6DF49-CBE3-4038-AC78-35DE4FD7CE8E}"/>
          </ac:cxnSpMkLst>
        </pc:cxnChg>
      </pc:sldChg>
      <pc:sldChg chg="addSp delSp modSp new mod setBg">
        <pc:chgData name="Grau, Danielle K" userId="d1345e5e-b46a-46df-93c1-b25bb5b9bd3f" providerId="ADAL" clId="{261B5EF3-99A8-0846-B921-EAFDC5E6E2B8}" dt="2024-05-21T22:39:55.792" v="3746" actId="27636"/>
        <pc:sldMkLst>
          <pc:docMk/>
          <pc:sldMk cId="607099129" sldId="299"/>
        </pc:sldMkLst>
        <pc:spChg chg="mod">
          <ac:chgData name="Grau, Danielle K" userId="d1345e5e-b46a-46df-93c1-b25bb5b9bd3f" providerId="ADAL" clId="{261B5EF3-99A8-0846-B921-EAFDC5E6E2B8}" dt="2024-05-21T22:39:40.731" v="3741" actId="26606"/>
          <ac:spMkLst>
            <pc:docMk/>
            <pc:sldMk cId="607099129" sldId="299"/>
            <ac:spMk id="2" creationId="{CFACE5B4-1E61-B381-8453-CB95FD9B2292}"/>
          </ac:spMkLst>
        </pc:spChg>
        <pc:spChg chg="add del mod">
          <ac:chgData name="Grau, Danielle K" userId="d1345e5e-b46a-46df-93c1-b25bb5b9bd3f" providerId="ADAL" clId="{261B5EF3-99A8-0846-B921-EAFDC5E6E2B8}" dt="2024-05-21T22:39:40.731" v="3741" actId="26606"/>
          <ac:spMkLst>
            <pc:docMk/>
            <pc:sldMk cId="607099129" sldId="299"/>
            <ac:spMk id="3" creationId="{34AE7FEE-7520-BC71-392F-A377AC103542}"/>
          </ac:spMkLst>
        </pc:spChg>
        <pc:spChg chg="mod">
          <ac:chgData name="Grau, Danielle K" userId="d1345e5e-b46a-46df-93c1-b25bb5b9bd3f" providerId="ADAL" clId="{261B5EF3-99A8-0846-B921-EAFDC5E6E2B8}" dt="2024-05-21T22:39:40.731" v="3741" actId="26606"/>
          <ac:spMkLst>
            <pc:docMk/>
            <pc:sldMk cId="607099129" sldId="299"/>
            <ac:spMk id="4" creationId="{B1AC64CB-0FB4-FCF0-33A3-0812AB8A1B7E}"/>
          </ac:spMkLst>
        </pc:spChg>
        <pc:spChg chg="mod">
          <ac:chgData name="Grau, Danielle K" userId="d1345e5e-b46a-46df-93c1-b25bb5b9bd3f" providerId="ADAL" clId="{261B5EF3-99A8-0846-B921-EAFDC5E6E2B8}" dt="2024-05-21T22:39:40.731" v="3741" actId="26606"/>
          <ac:spMkLst>
            <pc:docMk/>
            <pc:sldMk cId="607099129" sldId="299"/>
            <ac:spMk id="5" creationId="{C5EBE2D6-36E0-7DC9-1095-159BCF935354}"/>
          </ac:spMkLst>
        </pc:spChg>
        <pc:spChg chg="add del">
          <ac:chgData name="Grau, Danielle K" userId="d1345e5e-b46a-46df-93c1-b25bb5b9bd3f" providerId="ADAL" clId="{261B5EF3-99A8-0846-B921-EAFDC5E6E2B8}" dt="2024-05-21T22:39:40.719" v="3740" actId="26606"/>
          <ac:spMkLst>
            <pc:docMk/>
            <pc:sldMk cId="607099129" sldId="299"/>
            <ac:spMk id="11" creationId="{EEE96A74-B62B-4642-AB22-7776A5F48CE7}"/>
          </ac:spMkLst>
        </pc:spChg>
        <pc:spChg chg="add del">
          <ac:chgData name="Grau, Danielle K" userId="d1345e5e-b46a-46df-93c1-b25bb5b9bd3f" providerId="ADAL" clId="{261B5EF3-99A8-0846-B921-EAFDC5E6E2B8}" dt="2024-05-21T22:39:40.719" v="3740" actId="26606"/>
          <ac:spMkLst>
            <pc:docMk/>
            <pc:sldMk cId="607099129" sldId="299"/>
            <ac:spMk id="13" creationId="{8576A6EA-4B09-480F-BB03-9616027234E4}"/>
          </ac:spMkLst>
        </pc:spChg>
        <pc:spChg chg="add">
          <ac:chgData name="Grau, Danielle K" userId="d1345e5e-b46a-46df-93c1-b25bb5b9bd3f" providerId="ADAL" clId="{261B5EF3-99A8-0846-B921-EAFDC5E6E2B8}" dt="2024-05-21T22:39:40.731" v="3741" actId="26606"/>
          <ac:spMkLst>
            <pc:docMk/>
            <pc:sldMk cId="607099129" sldId="299"/>
            <ac:spMk id="15" creationId="{DB66C9CD-6BF4-44CA-8078-0BB819080761}"/>
          </ac:spMkLst>
        </pc:spChg>
        <pc:spChg chg="add mod">
          <ac:chgData name="Grau, Danielle K" userId="d1345e5e-b46a-46df-93c1-b25bb5b9bd3f" providerId="ADAL" clId="{261B5EF3-99A8-0846-B921-EAFDC5E6E2B8}" dt="2024-05-21T22:39:55.792" v="3746" actId="27636"/>
          <ac:spMkLst>
            <pc:docMk/>
            <pc:sldMk cId="607099129" sldId="299"/>
            <ac:spMk id="17" creationId="{34AE7FEE-7520-BC71-392F-A377AC103542}"/>
          </ac:spMkLst>
        </pc:spChg>
        <pc:graphicFrameChg chg="add del">
          <ac:chgData name="Grau, Danielle K" userId="d1345e5e-b46a-46df-93c1-b25bb5b9bd3f" providerId="ADAL" clId="{261B5EF3-99A8-0846-B921-EAFDC5E6E2B8}" dt="2024-05-21T22:39:40.719" v="3740" actId="26606"/>
          <ac:graphicFrameMkLst>
            <pc:docMk/>
            <pc:sldMk cId="607099129" sldId="299"/>
            <ac:graphicFrameMk id="7" creationId="{D380BA90-6132-95A9-622E-46761FF3C527}"/>
          </ac:graphicFrameMkLst>
        </pc:graphicFrameChg>
        <pc:picChg chg="add">
          <ac:chgData name="Grau, Danielle K" userId="d1345e5e-b46a-46df-93c1-b25bb5b9bd3f" providerId="ADAL" clId="{261B5EF3-99A8-0846-B921-EAFDC5E6E2B8}" dt="2024-05-21T22:39:40.731" v="3741" actId="26606"/>
          <ac:picMkLst>
            <pc:docMk/>
            <pc:sldMk cId="607099129" sldId="299"/>
            <ac:picMk id="18" creationId="{C7D91026-20A1-FCA5-2382-47099C4BC6B3}"/>
          </ac:picMkLst>
        </pc:picChg>
        <pc:cxnChg chg="add">
          <ac:chgData name="Grau, Danielle K" userId="d1345e5e-b46a-46df-93c1-b25bb5b9bd3f" providerId="ADAL" clId="{261B5EF3-99A8-0846-B921-EAFDC5E6E2B8}" dt="2024-05-21T22:39:40.731" v="3741" actId="26606"/>
          <ac:cxnSpMkLst>
            <pc:docMk/>
            <pc:sldMk cId="607099129" sldId="299"/>
            <ac:cxnSpMk id="16" creationId="{77C6DF49-CBE3-4038-AC78-35DE4FD7CE8E}"/>
          </ac:cxnSpMkLst>
        </pc:cxnChg>
      </pc:sldChg>
      <pc:sldChg chg="addSp modSp new mod setBg">
        <pc:chgData name="Grau, Danielle K" userId="d1345e5e-b46a-46df-93c1-b25bb5b9bd3f" providerId="ADAL" clId="{261B5EF3-99A8-0846-B921-EAFDC5E6E2B8}" dt="2024-05-21T22:07:59.778" v="3709" actId="26606"/>
        <pc:sldMkLst>
          <pc:docMk/>
          <pc:sldMk cId="646185884" sldId="300"/>
        </pc:sldMkLst>
        <pc:spChg chg="mod">
          <ac:chgData name="Grau, Danielle K" userId="d1345e5e-b46a-46df-93c1-b25bb5b9bd3f" providerId="ADAL" clId="{261B5EF3-99A8-0846-B921-EAFDC5E6E2B8}" dt="2024-05-21T22:07:59.778" v="3709" actId="26606"/>
          <ac:spMkLst>
            <pc:docMk/>
            <pc:sldMk cId="646185884" sldId="300"/>
            <ac:spMk id="2" creationId="{E7A47CDC-6711-D7C0-B6B1-A6F8EC7B87C8}"/>
          </ac:spMkLst>
        </pc:spChg>
        <pc:spChg chg="mod">
          <ac:chgData name="Grau, Danielle K" userId="d1345e5e-b46a-46df-93c1-b25bb5b9bd3f" providerId="ADAL" clId="{261B5EF3-99A8-0846-B921-EAFDC5E6E2B8}" dt="2024-05-21T22:07:59.778" v="3709" actId="26606"/>
          <ac:spMkLst>
            <pc:docMk/>
            <pc:sldMk cId="646185884" sldId="300"/>
            <ac:spMk id="3" creationId="{BCF85520-F8B0-53CB-5C33-56E42F437038}"/>
          </ac:spMkLst>
        </pc:spChg>
        <pc:spChg chg="mod">
          <ac:chgData name="Grau, Danielle K" userId="d1345e5e-b46a-46df-93c1-b25bb5b9bd3f" providerId="ADAL" clId="{261B5EF3-99A8-0846-B921-EAFDC5E6E2B8}" dt="2024-05-21T22:07:59.778" v="3709" actId="26606"/>
          <ac:spMkLst>
            <pc:docMk/>
            <pc:sldMk cId="646185884" sldId="300"/>
            <ac:spMk id="4" creationId="{E75094AB-805E-5C91-8C57-D2D9D8D306B7}"/>
          </ac:spMkLst>
        </pc:spChg>
        <pc:spChg chg="mod">
          <ac:chgData name="Grau, Danielle K" userId="d1345e5e-b46a-46df-93c1-b25bb5b9bd3f" providerId="ADAL" clId="{261B5EF3-99A8-0846-B921-EAFDC5E6E2B8}" dt="2024-05-21T22:07:59.778" v="3709" actId="26606"/>
          <ac:spMkLst>
            <pc:docMk/>
            <pc:sldMk cId="646185884" sldId="300"/>
            <ac:spMk id="5" creationId="{970C138B-F923-245C-F74A-86DB70D3B16B}"/>
          </ac:spMkLst>
        </pc:spChg>
        <pc:spChg chg="add">
          <ac:chgData name="Grau, Danielle K" userId="d1345e5e-b46a-46df-93c1-b25bb5b9bd3f" providerId="ADAL" clId="{261B5EF3-99A8-0846-B921-EAFDC5E6E2B8}" dt="2024-05-21T22:07:59.778" v="3709" actId="26606"/>
          <ac:spMkLst>
            <pc:docMk/>
            <pc:sldMk cId="646185884" sldId="300"/>
            <ac:spMk id="11" creationId="{EEE96A74-B62B-4642-AB22-7776A5F48CE7}"/>
          </ac:spMkLst>
        </pc:spChg>
        <pc:picChg chg="add">
          <ac:chgData name="Grau, Danielle K" userId="d1345e5e-b46a-46df-93c1-b25bb5b9bd3f" providerId="ADAL" clId="{261B5EF3-99A8-0846-B921-EAFDC5E6E2B8}" dt="2024-05-21T22:07:59.778" v="3709" actId="26606"/>
          <ac:picMkLst>
            <pc:docMk/>
            <pc:sldMk cId="646185884" sldId="300"/>
            <ac:picMk id="7" creationId="{3F2C8716-FB24-BB75-6568-E5B84856B961}"/>
          </ac:picMkLst>
        </pc:picChg>
        <pc:cxnChg chg="add">
          <ac:chgData name="Grau, Danielle K" userId="d1345e5e-b46a-46df-93c1-b25bb5b9bd3f" providerId="ADAL" clId="{261B5EF3-99A8-0846-B921-EAFDC5E6E2B8}" dt="2024-05-21T22:07:59.778" v="3709" actId="26606"/>
          <ac:cxnSpMkLst>
            <pc:docMk/>
            <pc:sldMk cId="646185884" sldId="300"/>
            <ac:cxnSpMk id="13" creationId="{3A513CAD-9784-4D35-BAF9-1F7DDD697BDB}"/>
          </ac:cxnSpMkLst>
        </pc:cxnChg>
      </pc:sldChg>
      <pc:sldChg chg="addSp delSp modSp new mod modClrScheme chgLayout">
        <pc:chgData name="Grau, Danielle K" userId="d1345e5e-b46a-46df-93c1-b25bb5b9bd3f" providerId="ADAL" clId="{261B5EF3-99A8-0846-B921-EAFDC5E6E2B8}" dt="2024-05-22T16:48:32.946" v="4376" actId="20577"/>
        <pc:sldMkLst>
          <pc:docMk/>
          <pc:sldMk cId="3111730783" sldId="301"/>
        </pc:sldMkLst>
        <pc:spChg chg="add mod ord">
          <ac:chgData name="Grau, Danielle K" userId="d1345e5e-b46a-46df-93c1-b25bb5b9bd3f" providerId="ADAL" clId="{261B5EF3-99A8-0846-B921-EAFDC5E6E2B8}" dt="2024-05-22T16:48:32.946" v="4376" actId="20577"/>
          <ac:spMkLst>
            <pc:docMk/>
            <pc:sldMk cId="3111730783" sldId="301"/>
            <ac:spMk id="2" creationId="{9D1C7033-5E1E-2E87-E1BA-5CCBA0C67DF2}"/>
          </ac:spMkLst>
        </pc:spChg>
        <pc:spChg chg="del mod ord">
          <ac:chgData name="Grau, Danielle K" userId="d1345e5e-b46a-46df-93c1-b25bb5b9bd3f" providerId="ADAL" clId="{261B5EF3-99A8-0846-B921-EAFDC5E6E2B8}" dt="2024-05-21T22:42:26.504" v="3748" actId="700"/>
          <ac:spMkLst>
            <pc:docMk/>
            <pc:sldMk cId="3111730783" sldId="301"/>
            <ac:spMk id="2" creationId="{AA86A025-4CB7-3B98-9ABE-4425A943FB46}"/>
          </ac:spMkLst>
        </pc:spChg>
        <pc:spChg chg="del">
          <ac:chgData name="Grau, Danielle K" userId="d1345e5e-b46a-46df-93c1-b25bb5b9bd3f" providerId="ADAL" clId="{261B5EF3-99A8-0846-B921-EAFDC5E6E2B8}" dt="2024-05-21T22:42:26.504" v="3748" actId="700"/>
          <ac:spMkLst>
            <pc:docMk/>
            <pc:sldMk cId="3111730783" sldId="301"/>
            <ac:spMk id="3" creationId="{377BEB66-7A00-EB93-92B1-8484120A311F}"/>
          </ac:spMkLst>
        </pc:spChg>
        <pc:spChg chg="add del mod ord">
          <ac:chgData name="Grau, Danielle K" userId="d1345e5e-b46a-46df-93c1-b25bb5b9bd3f" providerId="ADAL" clId="{261B5EF3-99A8-0846-B921-EAFDC5E6E2B8}" dt="2024-05-22T16:12:07.628" v="4240" actId="478"/>
          <ac:spMkLst>
            <pc:docMk/>
            <pc:sldMk cId="3111730783" sldId="301"/>
            <ac:spMk id="3" creationId="{C490DBB5-E80A-F6DC-30AC-269740905CBC}"/>
          </ac:spMkLst>
        </pc:spChg>
        <pc:spChg chg="mod ord">
          <ac:chgData name="Grau, Danielle K" userId="d1345e5e-b46a-46df-93c1-b25bb5b9bd3f" providerId="ADAL" clId="{261B5EF3-99A8-0846-B921-EAFDC5E6E2B8}" dt="2024-05-22T15:50:12.876" v="4132" actId="700"/>
          <ac:spMkLst>
            <pc:docMk/>
            <pc:sldMk cId="3111730783" sldId="301"/>
            <ac:spMk id="4" creationId="{C160851C-230A-E05D-19E1-3635B7ED8518}"/>
          </ac:spMkLst>
        </pc:spChg>
        <pc:spChg chg="mod ord">
          <ac:chgData name="Grau, Danielle K" userId="d1345e5e-b46a-46df-93c1-b25bb5b9bd3f" providerId="ADAL" clId="{261B5EF3-99A8-0846-B921-EAFDC5E6E2B8}" dt="2024-05-22T15:50:12.876" v="4132" actId="700"/>
          <ac:spMkLst>
            <pc:docMk/>
            <pc:sldMk cId="3111730783" sldId="301"/>
            <ac:spMk id="5" creationId="{DE2EFAF6-7485-A13B-CF50-E69FFE2D6B7E}"/>
          </ac:spMkLst>
        </pc:spChg>
        <pc:spChg chg="add del mod ord">
          <ac:chgData name="Grau, Danielle K" userId="d1345e5e-b46a-46df-93c1-b25bb5b9bd3f" providerId="ADAL" clId="{261B5EF3-99A8-0846-B921-EAFDC5E6E2B8}" dt="2024-05-22T15:50:12.876" v="4132" actId="700"/>
          <ac:spMkLst>
            <pc:docMk/>
            <pc:sldMk cId="3111730783" sldId="301"/>
            <ac:spMk id="6" creationId="{E81579F6-E1BC-4EAF-3383-F5CEFBA7F2F7}"/>
          </ac:spMkLst>
        </pc:spChg>
        <pc:spChg chg="add mod">
          <ac:chgData name="Grau, Danielle K" userId="d1345e5e-b46a-46df-93c1-b25bb5b9bd3f" providerId="ADAL" clId="{261B5EF3-99A8-0846-B921-EAFDC5E6E2B8}" dt="2024-05-22T16:43:31.682" v="4275" actId="1076"/>
          <ac:spMkLst>
            <pc:docMk/>
            <pc:sldMk cId="3111730783" sldId="301"/>
            <ac:spMk id="7" creationId="{6A0C6693-5444-3D2D-3992-9CB5441CE617}"/>
          </ac:spMkLst>
        </pc:spChg>
        <pc:spChg chg="add mod">
          <ac:chgData name="Grau, Danielle K" userId="d1345e5e-b46a-46df-93c1-b25bb5b9bd3f" providerId="ADAL" clId="{261B5EF3-99A8-0846-B921-EAFDC5E6E2B8}" dt="2024-05-22T16:43:54.734" v="4291" actId="1076"/>
          <ac:spMkLst>
            <pc:docMk/>
            <pc:sldMk cId="3111730783" sldId="301"/>
            <ac:spMk id="8" creationId="{2BC6492B-93A4-9971-96B6-22D48E71EE78}"/>
          </ac:spMkLst>
        </pc:spChg>
        <pc:spChg chg="add mod">
          <ac:chgData name="Grau, Danielle K" userId="d1345e5e-b46a-46df-93c1-b25bb5b9bd3f" providerId="ADAL" clId="{261B5EF3-99A8-0846-B921-EAFDC5E6E2B8}" dt="2024-05-22T16:45:46.446" v="4354" actId="1076"/>
          <ac:spMkLst>
            <pc:docMk/>
            <pc:sldMk cId="3111730783" sldId="301"/>
            <ac:spMk id="9" creationId="{1FD012F4-4F6E-61FE-90E8-905EB4C94E7D}"/>
          </ac:spMkLst>
        </pc:spChg>
        <pc:picChg chg="add mod">
          <ac:chgData name="Grau, Danielle K" userId="d1345e5e-b46a-46df-93c1-b25bb5b9bd3f" providerId="ADAL" clId="{261B5EF3-99A8-0846-B921-EAFDC5E6E2B8}" dt="2024-05-22T16:43:33.253" v="4276" actId="1076"/>
          <ac:picMkLst>
            <pc:docMk/>
            <pc:sldMk cId="3111730783" sldId="301"/>
            <ac:picMk id="1026" creationId="{B391C22A-93D8-B744-FA61-C3BD6C5DFEF8}"/>
          </ac:picMkLst>
        </pc:picChg>
        <pc:picChg chg="add mod">
          <ac:chgData name="Grau, Danielle K" userId="d1345e5e-b46a-46df-93c1-b25bb5b9bd3f" providerId="ADAL" clId="{261B5EF3-99A8-0846-B921-EAFDC5E6E2B8}" dt="2024-05-22T16:43:47.744" v="4279" actId="1076"/>
          <ac:picMkLst>
            <pc:docMk/>
            <pc:sldMk cId="3111730783" sldId="301"/>
            <ac:picMk id="1028" creationId="{9A660461-2724-7BA9-D8E1-F365FD5E159E}"/>
          </ac:picMkLst>
        </pc:picChg>
        <pc:picChg chg="add mod">
          <ac:chgData name="Grau, Danielle K" userId="d1345e5e-b46a-46df-93c1-b25bb5b9bd3f" providerId="ADAL" clId="{261B5EF3-99A8-0846-B921-EAFDC5E6E2B8}" dt="2024-05-22T16:44:14.125" v="4294" actId="1076"/>
          <ac:picMkLst>
            <pc:docMk/>
            <pc:sldMk cId="3111730783" sldId="301"/>
            <ac:picMk id="1030" creationId="{22CD2DE3-C862-8C39-689B-671AB2848504}"/>
          </ac:picMkLst>
        </pc:picChg>
        <pc:picChg chg="add del">
          <ac:chgData name="Grau, Danielle K" userId="d1345e5e-b46a-46df-93c1-b25bb5b9bd3f" providerId="ADAL" clId="{261B5EF3-99A8-0846-B921-EAFDC5E6E2B8}" dt="2024-05-21T22:44:17.166" v="3750" actId="478"/>
          <ac:picMkLst>
            <pc:docMk/>
            <pc:sldMk cId="3111730783" sldId="301"/>
            <ac:picMk id="2050" creationId="{FC1DB1A3-3942-872D-6319-AE8D3A29FE7F}"/>
          </ac:picMkLst>
        </pc:picChg>
      </pc:sldChg>
      <pc:sldChg chg="addSp delSp modSp new mod">
        <pc:chgData name="Grau, Danielle K" userId="d1345e5e-b46a-46df-93c1-b25bb5b9bd3f" providerId="ADAL" clId="{261B5EF3-99A8-0846-B921-EAFDC5E6E2B8}" dt="2024-05-23T05:18:28.841" v="7994" actId="1076"/>
        <pc:sldMkLst>
          <pc:docMk/>
          <pc:sldMk cId="3279300795" sldId="302"/>
        </pc:sldMkLst>
        <pc:spChg chg="del mod">
          <ac:chgData name="Grau, Danielle K" userId="d1345e5e-b46a-46df-93c1-b25bb5b9bd3f" providerId="ADAL" clId="{261B5EF3-99A8-0846-B921-EAFDC5E6E2B8}" dt="2024-05-23T04:48:32.349" v="7498" actId="478"/>
          <ac:spMkLst>
            <pc:docMk/>
            <pc:sldMk cId="3279300795" sldId="302"/>
            <ac:spMk id="2" creationId="{04067BFA-A133-A3B7-827F-88BE638A668E}"/>
          </ac:spMkLst>
        </pc:spChg>
        <pc:spChg chg="mod">
          <ac:chgData name="Grau, Danielle K" userId="d1345e5e-b46a-46df-93c1-b25bb5b9bd3f" providerId="ADAL" clId="{261B5EF3-99A8-0846-B921-EAFDC5E6E2B8}" dt="2024-05-23T05:18:28.841" v="7994" actId="1076"/>
          <ac:spMkLst>
            <pc:docMk/>
            <pc:sldMk cId="3279300795" sldId="302"/>
            <ac:spMk id="3" creationId="{29BBB218-4C95-BA7B-ACAD-489C459137A5}"/>
          </ac:spMkLst>
        </pc:spChg>
        <pc:spChg chg="add del mod">
          <ac:chgData name="Grau, Danielle K" userId="d1345e5e-b46a-46df-93c1-b25bb5b9bd3f" providerId="ADAL" clId="{261B5EF3-99A8-0846-B921-EAFDC5E6E2B8}" dt="2024-05-23T04:50:15.232" v="7513" actId="478"/>
          <ac:spMkLst>
            <pc:docMk/>
            <pc:sldMk cId="3279300795" sldId="302"/>
            <ac:spMk id="7" creationId="{9E57B11A-3DD0-0795-D6A7-8C7513F27174}"/>
          </ac:spMkLst>
        </pc:spChg>
        <pc:picChg chg="add del mod">
          <ac:chgData name="Grau, Danielle K" userId="d1345e5e-b46a-46df-93c1-b25bb5b9bd3f" providerId="ADAL" clId="{261B5EF3-99A8-0846-B921-EAFDC5E6E2B8}" dt="2024-05-23T04:49:47.709" v="7512" actId="478"/>
          <ac:picMkLst>
            <pc:docMk/>
            <pc:sldMk cId="3279300795" sldId="302"/>
            <ac:picMk id="7170" creationId="{9682ABA0-808C-F160-6F18-6DCB0EFE5C7B}"/>
          </ac:picMkLst>
        </pc:picChg>
        <pc:picChg chg="add mod">
          <ac:chgData name="Grau, Danielle K" userId="d1345e5e-b46a-46df-93c1-b25bb5b9bd3f" providerId="ADAL" clId="{261B5EF3-99A8-0846-B921-EAFDC5E6E2B8}" dt="2024-05-23T04:50:51.301" v="7524" actId="1076"/>
          <ac:picMkLst>
            <pc:docMk/>
            <pc:sldMk cId="3279300795" sldId="302"/>
            <ac:picMk id="7172" creationId="{2854FA4E-DC7A-2305-C113-ACD93CED6FBC}"/>
          </ac:picMkLst>
        </pc:picChg>
      </pc:sldChg>
      <pc:sldChg chg="addSp modSp new mod setBg">
        <pc:chgData name="Grau, Danielle K" userId="d1345e5e-b46a-46df-93c1-b25bb5b9bd3f" providerId="ADAL" clId="{261B5EF3-99A8-0846-B921-EAFDC5E6E2B8}" dt="2024-05-23T02:20:16.468" v="6611" actId="26606"/>
        <pc:sldMkLst>
          <pc:docMk/>
          <pc:sldMk cId="2625968357" sldId="303"/>
        </pc:sldMkLst>
        <pc:spChg chg="mod">
          <ac:chgData name="Grau, Danielle K" userId="d1345e5e-b46a-46df-93c1-b25bb5b9bd3f" providerId="ADAL" clId="{261B5EF3-99A8-0846-B921-EAFDC5E6E2B8}" dt="2024-05-23T02:20:16.468" v="6611" actId="26606"/>
          <ac:spMkLst>
            <pc:docMk/>
            <pc:sldMk cId="2625968357" sldId="303"/>
            <ac:spMk id="2" creationId="{DD89E642-575F-2B42-E20C-FA81226125EA}"/>
          </ac:spMkLst>
        </pc:spChg>
        <pc:spChg chg="mod">
          <ac:chgData name="Grau, Danielle K" userId="d1345e5e-b46a-46df-93c1-b25bb5b9bd3f" providerId="ADAL" clId="{261B5EF3-99A8-0846-B921-EAFDC5E6E2B8}" dt="2024-05-23T02:20:16.468" v="6611" actId="26606"/>
          <ac:spMkLst>
            <pc:docMk/>
            <pc:sldMk cId="2625968357" sldId="303"/>
            <ac:spMk id="3" creationId="{5D1373CD-972C-DB48-1FF6-391EBB2A580E}"/>
          </ac:spMkLst>
        </pc:spChg>
        <pc:spChg chg="mod">
          <ac:chgData name="Grau, Danielle K" userId="d1345e5e-b46a-46df-93c1-b25bb5b9bd3f" providerId="ADAL" clId="{261B5EF3-99A8-0846-B921-EAFDC5E6E2B8}" dt="2024-05-23T02:20:16.468" v="6611" actId="26606"/>
          <ac:spMkLst>
            <pc:docMk/>
            <pc:sldMk cId="2625968357" sldId="303"/>
            <ac:spMk id="4" creationId="{CBAFD26A-AC3F-644B-DE54-D31F2F57152C}"/>
          </ac:spMkLst>
        </pc:spChg>
        <pc:spChg chg="mod">
          <ac:chgData name="Grau, Danielle K" userId="d1345e5e-b46a-46df-93c1-b25bb5b9bd3f" providerId="ADAL" clId="{261B5EF3-99A8-0846-B921-EAFDC5E6E2B8}" dt="2024-05-23T02:20:16.468" v="6611" actId="26606"/>
          <ac:spMkLst>
            <pc:docMk/>
            <pc:sldMk cId="2625968357" sldId="303"/>
            <ac:spMk id="5" creationId="{F8B737A9-11AF-526A-5E50-9F1F25F8ABED}"/>
          </ac:spMkLst>
        </pc:spChg>
        <pc:spChg chg="add">
          <ac:chgData name="Grau, Danielle K" userId="d1345e5e-b46a-46df-93c1-b25bb5b9bd3f" providerId="ADAL" clId="{261B5EF3-99A8-0846-B921-EAFDC5E6E2B8}" dt="2024-05-23T02:20:16.468" v="6611" actId="26606"/>
          <ac:spMkLst>
            <pc:docMk/>
            <pc:sldMk cId="2625968357" sldId="303"/>
            <ac:spMk id="4103" creationId="{1AEB7F98-32EC-40D3-89EE-C8433023163A}"/>
          </ac:spMkLst>
        </pc:spChg>
        <pc:spChg chg="add">
          <ac:chgData name="Grau, Danielle K" userId="d1345e5e-b46a-46df-93c1-b25bb5b9bd3f" providerId="ADAL" clId="{261B5EF3-99A8-0846-B921-EAFDC5E6E2B8}" dt="2024-05-23T02:20:16.468" v="6611" actId="26606"/>
          <ac:spMkLst>
            <pc:docMk/>
            <pc:sldMk cId="2625968357" sldId="303"/>
            <ac:spMk id="4107" creationId="{DAD9000E-708C-464D-A86F-4ABE391B6BE8}"/>
          </ac:spMkLst>
        </pc:spChg>
        <pc:picChg chg="add mod ord">
          <ac:chgData name="Grau, Danielle K" userId="d1345e5e-b46a-46df-93c1-b25bb5b9bd3f" providerId="ADAL" clId="{261B5EF3-99A8-0846-B921-EAFDC5E6E2B8}" dt="2024-05-23T02:20:16.468" v="6611" actId="26606"/>
          <ac:picMkLst>
            <pc:docMk/>
            <pc:sldMk cId="2625968357" sldId="303"/>
            <ac:picMk id="4098" creationId="{87232E20-05AF-39F9-8ABD-289A9FDA048C}"/>
          </ac:picMkLst>
        </pc:picChg>
        <pc:cxnChg chg="add">
          <ac:chgData name="Grau, Danielle K" userId="d1345e5e-b46a-46df-93c1-b25bb5b9bd3f" providerId="ADAL" clId="{261B5EF3-99A8-0846-B921-EAFDC5E6E2B8}" dt="2024-05-23T02:20:16.468" v="6611" actId="26606"/>
          <ac:cxnSpMkLst>
            <pc:docMk/>
            <pc:sldMk cId="2625968357" sldId="303"/>
            <ac:cxnSpMk id="4105" creationId="{77C6DF49-CBE3-4038-AC78-35DE4FD7CE8E}"/>
          </ac:cxnSpMkLst>
        </pc:cxnChg>
      </pc:sldChg>
      <pc:sldChg chg="addSp modSp new mod setBg modNotesTx">
        <pc:chgData name="Grau, Danielle K" userId="d1345e5e-b46a-46df-93c1-b25bb5b9bd3f" providerId="ADAL" clId="{261B5EF3-99A8-0846-B921-EAFDC5E6E2B8}" dt="2024-05-23T14:37:59.265" v="8234" actId="20577"/>
        <pc:sldMkLst>
          <pc:docMk/>
          <pc:sldMk cId="2538233563" sldId="304"/>
        </pc:sldMkLst>
        <pc:spChg chg="mod">
          <ac:chgData name="Grau, Danielle K" userId="d1345e5e-b46a-46df-93c1-b25bb5b9bd3f" providerId="ADAL" clId="{261B5EF3-99A8-0846-B921-EAFDC5E6E2B8}" dt="2024-05-23T02:06:50.878" v="6455" actId="26606"/>
          <ac:spMkLst>
            <pc:docMk/>
            <pc:sldMk cId="2538233563" sldId="304"/>
            <ac:spMk id="2" creationId="{D02582E7-A9D3-0615-7679-23864147368A}"/>
          </ac:spMkLst>
        </pc:spChg>
        <pc:spChg chg="mod">
          <ac:chgData name="Grau, Danielle K" userId="d1345e5e-b46a-46df-93c1-b25bb5b9bd3f" providerId="ADAL" clId="{261B5EF3-99A8-0846-B921-EAFDC5E6E2B8}" dt="2024-05-23T02:19:41.777" v="6609" actId="20577"/>
          <ac:spMkLst>
            <pc:docMk/>
            <pc:sldMk cId="2538233563" sldId="304"/>
            <ac:spMk id="3" creationId="{E06D34F7-F18D-16F4-2549-03D4A92486D4}"/>
          </ac:spMkLst>
        </pc:spChg>
        <pc:spChg chg="mod">
          <ac:chgData name="Grau, Danielle K" userId="d1345e5e-b46a-46df-93c1-b25bb5b9bd3f" providerId="ADAL" clId="{261B5EF3-99A8-0846-B921-EAFDC5E6E2B8}" dt="2024-05-23T02:06:50.878" v="6455" actId="26606"/>
          <ac:spMkLst>
            <pc:docMk/>
            <pc:sldMk cId="2538233563" sldId="304"/>
            <ac:spMk id="4" creationId="{C449E447-7BBD-650D-C863-00CADA04574E}"/>
          </ac:spMkLst>
        </pc:spChg>
        <pc:spChg chg="mod">
          <ac:chgData name="Grau, Danielle K" userId="d1345e5e-b46a-46df-93c1-b25bb5b9bd3f" providerId="ADAL" clId="{261B5EF3-99A8-0846-B921-EAFDC5E6E2B8}" dt="2024-05-23T02:06:50.878" v="6455" actId="26606"/>
          <ac:spMkLst>
            <pc:docMk/>
            <pc:sldMk cId="2538233563" sldId="304"/>
            <ac:spMk id="5" creationId="{EBA506DA-4F4E-7DC7-6FDE-B05DAF8C1488}"/>
          </ac:spMkLst>
        </pc:spChg>
        <pc:spChg chg="add">
          <ac:chgData name="Grau, Danielle K" userId="d1345e5e-b46a-46df-93c1-b25bb5b9bd3f" providerId="ADAL" clId="{261B5EF3-99A8-0846-B921-EAFDC5E6E2B8}" dt="2024-05-23T02:06:50.878" v="6455" actId="26606"/>
          <ac:spMkLst>
            <pc:docMk/>
            <pc:sldMk cId="2538233563" sldId="304"/>
            <ac:spMk id="11" creationId="{DB66C9CD-6BF4-44CA-8078-0BB819080761}"/>
          </ac:spMkLst>
        </pc:spChg>
        <pc:picChg chg="add">
          <ac:chgData name="Grau, Danielle K" userId="d1345e5e-b46a-46df-93c1-b25bb5b9bd3f" providerId="ADAL" clId="{261B5EF3-99A8-0846-B921-EAFDC5E6E2B8}" dt="2024-05-23T02:06:50.878" v="6455" actId="26606"/>
          <ac:picMkLst>
            <pc:docMk/>
            <pc:sldMk cId="2538233563" sldId="304"/>
            <ac:picMk id="7" creationId="{0E5AC3E3-7A06-38BB-4481-F6D07A6EC40B}"/>
          </ac:picMkLst>
        </pc:picChg>
        <pc:cxnChg chg="add">
          <ac:chgData name="Grau, Danielle K" userId="d1345e5e-b46a-46df-93c1-b25bb5b9bd3f" providerId="ADAL" clId="{261B5EF3-99A8-0846-B921-EAFDC5E6E2B8}" dt="2024-05-23T02:06:50.878" v="6455" actId="26606"/>
          <ac:cxnSpMkLst>
            <pc:docMk/>
            <pc:sldMk cId="2538233563" sldId="304"/>
            <ac:cxnSpMk id="13" creationId="{77C6DF49-CBE3-4038-AC78-35DE4FD7CE8E}"/>
          </ac:cxnSpMkLst>
        </pc:cxnChg>
      </pc:sldChg>
      <pc:sldChg chg="addSp delSp modSp new mod">
        <pc:chgData name="Grau, Danielle K" userId="d1345e5e-b46a-46df-93c1-b25bb5b9bd3f" providerId="ADAL" clId="{261B5EF3-99A8-0846-B921-EAFDC5E6E2B8}" dt="2024-05-23T14:31:31.138" v="8222" actId="20577"/>
        <pc:sldMkLst>
          <pc:docMk/>
          <pc:sldMk cId="1277859210" sldId="305"/>
        </pc:sldMkLst>
        <pc:spChg chg="mod">
          <ac:chgData name="Grau, Danielle K" userId="d1345e5e-b46a-46df-93c1-b25bb5b9bd3f" providerId="ADAL" clId="{261B5EF3-99A8-0846-B921-EAFDC5E6E2B8}" dt="2024-05-22T18:00:00.368" v="4932" actId="20577"/>
          <ac:spMkLst>
            <pc:docMk/>
            <pc:sldMk cId="1277859210" sldId="305"/>
            <ac:spMk id="2" creationId="{9CDE78B1-86C8-4A89-4145-4EB5A4C67F3F}"/>
          </ac:spMkLst>
        </pc:spChg>
        <pc:spChg chg="del">
          <ac:chgData name="Grau, Danielle K" userId="d1345e5e-b46a-46df-93c1-b25bb5b9bd3f" providerId="ADAL" clId="{261B5EF3-99A8-0846-B921-EAFDC5E6E2B8}" dt="2024-05-22T18:00:03.775" v="4933" actId="478"/>
          <ac:spMkLst>
            <pc:docMk/>
            <pc:sldMk cId="1277859210" sldId="305"/>
            <ac:spMk id="3" creationId="{EA2D312D-5745-C362-F0CD-D54A5D580835}"/>
          </ac:spMkLst>
        </pc:spChg>
        <pc:spChg chg="add mod">
          <ac:chgData name="Grau, Danielle K" userId="d1345e5e-b46a-46df-93c1-b25bb5b9bd3f" providerId="ADAL" clId="{261B5EF3-99A8-0846-B921-EAFDC5E6E2B8}" dt="2024-05-22T21:09:36.331" v="5190" actId="1076"/>
          <ac:spMkLst>
            <pc:docMk/>
            <pc:sldMk cId="1277859210" sldId="305"/>
            <ac:spMk id="6" creationId="{B695F265-D384-430A-7598-341AB3049BAF}"/>
          </ac:spMkLst>
        </pc:spChg>
        <pc:spChg chg="add mod">
          <ac:chgData name="Grau, Danielle K" userId="d1345e5e-b46a-46df-93c1-b25bb5b9bd3f" providerId="ADAL" clId="{261B5EF3-99A8-0846-B921-EAFDC5E6E2B8}" dt="2024-05-22T20:39:41.008" v="5171" actId="1076"/>
          <ac:spMkLst>
            <pc:docMk/>
            <pc:sldMk cId="1277859210" sldId="305"/>
            <ac:spMk id="7" creationId="{08C4DE79-E550-519E-AA61-9B67192CE702}"/>
          </ac:spMkLst>
        </pc:spChg>
        <pc:spChg chg="add mod">
          <ac:chgData name="Grau, Danielle K" userId="d1345e5e-b46a-46df-93c1-b25bb5b9bd3f" providerId="ADAL" clId="{261B5EF3-99A8-0846-B921-EAFDC5E6E2B8}" dt="2024-05-23T14:31:31.138" v="8222" actId="20577"/>
          <ac:spMkLst>
            <pc:docMk/>
            <pc:sldMk cId="1277859210" sldId="305"/>
            <ac:spMk id="8" creationId="{F633FFD9-A7D5-4060-A630-C469991D6C58}"/>
          </ac:spMkLst>
        </pc:spChg>
        <pc:picChg chg="add mod">
          <ac:chgData name="Grau, Danielle K" userId="d1345e5e-b46a-46df-93c1-b25bb5b9bd3f" providerId="ADAL" clId="{261B5EF3-99A8-0846-B921-EAFDC5E6E2B8}" dt="2024-05-22T18:03:36.658" v="4943" actId="1076"/>
          <ac:picMkLst>
            <pc:docMk/>
            <pc:sldMk cId="1277859210" sldId="305"/>
            <ac:picMk id="2050" creationId="{A06374CD-9384-7274-9054-6885BA74DE30}"/>
          </ac:picMkLst>
        </pc:picChg>
        <pc:picChg chg="add mod">
          <ac:chgData name="Grau, Danielle K" userId="d1345e5e-b46a-46df-93c1-b25bb5b9bd3f" providerId="ADAL" clId="{261B5EF3-99A8-0846-B921-EAFDC5E6E2B8}" dt="2024-05-22T18:02:18.009" v="4938" actId="1076"/>
          <ac:picMkLst>
            <pc:docMk/>
            <pc:sldMk cId="1277859210" sldId="305"/>
            <ac:picMk id="2052" creationId="{72619148-7A0A-DCFE-B634-64A18F0C7864}"/>
          </ac:picMkLst>
        </pc:picChg>
        <pc:picChg chg="add mod">
          <ac:chgData name="Grau, Danielle K" userId="d1345e5e-b46a-46df-93c1-b25bb5b9bd3f" providerId="ADAL" clId="{261B5EF3-99A8-0846-B921-EAFDC5E6E2B8}" dt="2024-05-22T18:03:23.992" v="4940" actId="1076"/>
          <ac:picMkLst>
            <pc:docMk/>
            <pc:sldMk cId="1277859210" sldId="305"/>
            <ac:picMk id="2054" creationId="{F3E25DFB-A8EF-059A-03BD-B8F90CE2C2F7}"/>
          </ac:picMkLst>
        </pc:picChg>
      </pc:sldChg>
      <pc:sldChg chg="addSp delSp modSp new mod">
        <pc:chgData name="Grau, Danielle K" userId="d1345e5e-b46a-46df-93c1-b25bb5b9bd3f" providerId="ADAL" clId="{261B5EF3-99A8-0846-B921-EAFDC5E6E2B8}" dt="2024-05-23T14:33:41.420" v="8228" actId="1036"/>
        <pc:sldMkLst>
          <pc:docMk/>
          <pc:sldMk cId="3129900776" sldId="306"/>
        </pc:sldMkLst>
        <pc:spChg chg="mod">
          <ac:chgData name="Grau, Danielle K" userId="d1345e5e-b46a-46df-93c1-b25bb5b9bd3f" providerId="ADAL" clId="{261B5EF3-99A8-0846-B921-EAFDC5E6E2B8}" dt="2024-05-22T23:27:00.341" v="5600" actId="20577"/>
          <ac:spMkLst>
            <pc:docMk/>
            <pc:sldMk cId="3129900776" sldId="306"/>
            <ac:spMk id="2" creationId="{DBD2274F-5B52-7840-9072-7C765493154D}"/>
          </ac:spMkLst>
        </pc:spChg>
        <pc:spChg chg="del">
          <ac:chgData name="Grau, Danielle K" userId="d1345e5e-b46a-46df-93c1-b25bb5b9bd3f" providerId="ADAL" clId="{261B5EF3-99A8-0846-B921-EAFDC5E6E2B8}" dt="2024-05-22T23:22:04.201" v="5505" actId="478"/>
          <ac:spMkLst>
            <pc:docMk/>
            <pc:sldMk cId="3129900776" sldId="306"/>
            <ac:spMk id="3" creationId="{F2922F30-3572-E3A0-4F83-01A98841A470}"/>
          </ac:spMkLst>
        </pc:spChg>
        <pc:spChg chg="add mod">
          <ac:chgData name="Grau, Danielle K" userId="d1345e5e-b46a-46df-93c1-b25bb5b9bd3f" providerId="ADAL" clId="{261B5EF3-99A8-0846-B921-EAFDC5E6E2B8}" dt="2024-05-22T23:24:57.539" v="5533" actId="1076"/>
          <ac:spMkLst>
            <pc:docMk/>
            <pc:sldMk cId="3129900776" sldId="306"/>
            <ac:spMk id="6" creationId="{2D06A916-F8DC-C3EE-77B4-F907E783B9BB}"/>
          </ac:spMkLst>
        </pc:spChg>
        <pc:spChg chg="add mod">
          <ac:chgData name="Grau, Danielle K" userId="d1345e5e-b46a-46df-93c1-b25bb5b9bd3f" providerId="ADAL" clId="{261B5EF3-99A8-0846-B921-EAFDC5E6E2B8}" dt="2024-05-23T14:33:04.615" v="8226" actId="20577"/>
          <ac:spMkLst>
            <pc:docMk/>
            <pc:sldMk cId="3129900776" sldId="306"/>
            <ac:spMk id="7" creationId="{59AA877C-47E3-D443-E528-288E7F2BD5A3}"/>
          </ac:spMkLst>
        </pc:spChg>
        <pc:spChg chg="add mod">
          <ac:chgData name="Grau, Danielle K" userId="d1345e5e-b46a-46df-93c1-b25bb5b9bd3f" providerId="ADAL" clId="{261B5EF3-99A8-0846-B921-EAFDC5E6E2B8}" dt="2024-05-23T14:33:41.420" v="8228" actId="1036"/>
          <ac:spMkLst>
            <pc:docMk/>
            <pc:sldMk cId="3129900776" sldId="306"/>
            <ac:spMk id="8" creationId="{82E9D21F-763E-5AC8-75E9-FC1E2287FD7F}"/>
          </ac:spMkLst>
        </pc:spChg>
        <pc:picChg chg="add mod">
          <ac:chgData name="Grau, Danielle K" userId="d1345e5e-b46a-46df-93c1-b25bb5b9bd3f" providerId="ADAL" clId="{261B5EF3-99A8-0846-B921-EAFDC5E6E2B8}" dt="2024-05-22T23:23:20.671" v="5515" actId="1076"/>
          <ac:picMkLst>
            <pc:docMk/>
            <pc:sldMk cId="3129900776" sldId="306"/>
            <ac:picMk id="3074" creationId="{213924FC-A4C2-F375-F49F-3BDBC0F762AE}"/>
          </ac:picMkLst>
        </pc:picChg>
        <pc:picChg chg="add mod">
          <ac:chgData name="Grau, Danielle K" userId="d1345e5e-b46a-46df-93c1-b25bb5b9bd3f" providerId="ADAL" clId="{261B5EF3-99A8-0846-B921-EAFDC5E6E2B8}" dt="2024-05-22T23:23:24.387" v="5516" actId="1076"/>
          <ac:picMkLst>
            <pc:docMk/>
            <pc:sldMk cId="3129900776" sldId="306"/>
            <ac:picMk id="3076" creationId="{6A8A24A7-C507-E886-36C2-C7F2C62D0892}"/>
          </ac:picMkLst>
        </pc:picChg>
        <pc:picChg chg="add mod">
          <ac:chgData name="Grau, Danielle K" userId="d1345e5e-b46a-46df-93c1-b25bb5b9bd3f" providerId="ADAL" clId="{261B5EF3-99A8-0846-B921-EAFDC5E6E2B8}" dt="2024-05-22T23:23:12.205" v="5514" actId="1076"/>
          <ac:picMkLst>
            <pc:docMk/>
            <pc:sldMk cId="3129900776" sldId="306"/>
            <ac:picMk id="3078" creationId="{8DE21C4D-7825-D1EF-0D9A-E4E783651BA8}"/>
          </ac:picMkLst>
        </pc:picChg>
      </pc:sldChg>
      <pc:sldChg chg="modSp new del mod">
        <pc:chgData name="Grau, Danielle K" userId="d1345e5e-b46a-46df-93c1-b25bb5b9bd3f" providerId="ADAL" clId="{261B5EF3-99A8-0846-B921-EAFDC5E6E2B8}" dt="2024-05-23T01:50:12.167" v="5737" actId="2696"/>
        <pc:sldMkLst>
          <pc:docMk/>
          <pc:sldMk cId="925868218" sldId="307"/>
        </pc:sldMkLst>
        <pc:spChg chg="mod">
          <ac:chgData name="Grau, Danielle K" userId="d1345e5e-b46a-46df-93c1-b25bb5b9bd3f" providerId="ADAL" clId="{261B5EF3-99A8-0846-B921-EAFDC5E6E2B8}" dt="2024-05-23T01:50:10.291" v="5736" actId="20577"/>
          <ac:spMkLst>
            <pc:docMk/>
            <pc:sldMk cId="925868218" sldId="307"/>
            <ac:spMk id="2" creationId="{87F28526-B2A9-7E37-DDEB-E0E5E1E2C85A}"/>
          </ac:spMkLst>
        </pc:spChg>
      </pc:sldChg>
      <pc:sldChg chg="addSp delSp modSp new mod modClrScheme chgLayout">
        <pc:chgData name="Grau, Danielle K" userId="d1345e5e-b46a-46df-93c1-b25bb5b9bd3f" providerId="ADAL" clId="{261B5EF3-99A8-0846-B921-EAFDC5E6E2B8}" dt="2024-05-23T02:11:32.644" v="6518" actId="20577"/>
        <pc:sldMkLst>
          <pc:docMk/>
          <pc:sldMk cId="3106266921" sldId="307"/>
        </pc:sldMkLst>
        <pc:spChg chg="del mod ord">
          <ac:chgData name="Grau, Danielle K" userId="d1345e5e-b46a-46df-93c1-b25bb5b9bd3f" providerId="ADAL" clId="{261B5EF3-99A8-0846-B921-EAFDC5E6E2B8}" dt="2024-05-23T02:11:18.365" v="6471" actId="700"/>
          <ac:spMkLst>
            <pc:docMk/>
            <pc:sldMk cId="3106266921" sldId="307"/>
            <ac:spMk id="2" creationId="{CCEB5D14-B1C1-895B-2330-97EF22EC6B5B}"/>
          </ac:spMkLst>
        </pc:spChg>
        <pc:spChg chg="del">
          <ac:chgData name="Grau, Danielle K" userId="d1345e5e-b46a-46df-93c1-b25bb5b9bd3f" providerId="ADAL" clId="{261B5EF3-99A8-0846-B921-EAFDC5E6E2B8}" dt="2024-05-23T02:11:18.365" v="6471" actId="700"/>
          <ac:spMkLst>
            <pc:docMk/>
            <pc:sldMk cId="3106266921" sldId="307"/>
            <ac:spMk id="3" creationId="{72F315A3-02A5-AB2D-5E9A-8B00B18CCEED}"/>
          </ac:spMkLst>
        </pc:spChg>
        <pc:spChg chg="mod ord">
          <ac:chgData name="Grau, Danielle K" userId="d1345e5e-b46a-46df-93c1-b25bb5b9bd3f" providerId="ADAL" clId="{261B5EF3-99A8-0846-B921-EAFDC5E6E2B8}" dt="2024-05-23T02:11:18.365" v="6471" actId="700"/>
          <ac:spMkLst>
            <pc:docMk/>
            <pc:sldMk cId="3106266921" sldId="307"/>
            <ac:spMk id="4" creationId="{1A2D0589-D356-B24F-6ED8-6E19D161DD1A}"/>
          </ac:spMkLst>
        </pc:spChg>
        <pc:spChg chg="mod ord">
          <ac:chgData name="Grau, Danielle K" userId="d1345e5e-b46a-46df-93c1-b25bb5b9bd3f" providerId="ADAL" clId="{261B5EF3-99A8-0846-B921-EAFDC5E6E2B8}" dt="2024-05-23T02:11:18.365" v="6471" actId="700"/>
          <ac:spMkLst>
            <pc:docMk/>
            <pc:sldMk cId="3106266921" sldId="307"/>
            <ac:spMk id="5" creationId="{92A49923-62AC-A354-8636-B786F1E00686}"/>
          </ac:spMkLst>
        </pc:spChg>
        <pc:spChg chg="add mod ord">
          <ac:chgData name="Grau, Danielle K" userId="d1345e5e-b46a-46df-93c1-b25bb5b9bd3f" providerId="ADAL" clId="{261B5EF3-99A8-0846-B921-EAFDC5E6E2B8}" dt="2024-05-23T02:11:32.644" v="6518" actId="20577"/>
          <ac:spMkLst>
            <pc:docMk/>
            <pc:sldMk cId="3106266921" sldId="307"/>
            <ac:spMk id="6" creationId="{FF99B44C-F3BE-3C74-0393-062D4F6108BC}"/>
          </ac:spMkLst>
        </pc:spChg>
      </pc:sldChg>
      <pc:sldChg chg="addSp delSp modSp new mod setBg modClrScheme chgLayout">
        <pc:chgData name="Grau, Danielle K" userId="d1345e5e-b46a-46df-93c1-b25bb5b9bd3f" providerId="ADAL" clId="{261B5EF3-99A8-0846-B921-EAFDC5E6E2B8}" dt="2024-05-23T04:36:29.032" v="7070" actId="20577"/>
        <pc:sldMkLst>
          <pc:docMk/>
          <pc:sldMk cId="2973109968" sldId="308"/>
        </pc:sldMkLst>
        <pc:spChg chg="del mod ord">
          <ac:chgData name="Grau, Danielle K" userId="d1345e5e-b46a-46df-93c1-b25bb5b9bd3f" providerId="ADAL" clId="{261B5EF3-99A8-0846-B921-EAFDC5E6E2B8}" dt="2024-05-23T02:11:52.556" v="6520" actId="700"/>
          <ac:spMkLst>
            <pc:docMk/>
            <pc:sldMk cId="2973109968" sldId="308"/>
            <ac:spMk id="2" creationId="{443D41BE-7787-6E68-39D1-59FC76965E47}"/>
          </ac:spMkLst>
        </pc:spChg>
        <pc:spChg chg="mod ord">
          <ac:chgData name="Grau, Danielle K" userId="d1345e5e-b46a-46df-93c1-b25bb5b9bd3f" providerId="ADAL" clId="{261B5EF3-99A8-0846-B921-EAFDC5E6E2B8}" dt="2024-05-23T02:26:15.512" v="6613" actId="26606"/>
          <ac:spMkLst>
            <pc:docMk/>
            <pc:sldMk cId="2973109968" sldId="308"/>
            <ac:spMk id="3" creationId="{9E12F0ED-B93F-68B3-4F01-F8FE67FFFAAC}"/>
          </ac:spMkLst>
        </pc:spChg>
        <pc:spChg chg="mod ord">
          <ac:chgData name="Grau, Danielle K" userId="d1345e5e-b46a-46df-93c1-b25bb5b9bd3f" providerId="ADAL" clId="{261B5EF3-99A8-0846-B921-EAFDC5E6E2B8}" dt="2024-05-23T02:26:15.512" v="6613" actId="26606"/>
          <ac:spMkLst>
            <pc:docMk/>
            <pc:sldMk cId="2973109968" sldId="308"/>
            <ac:spMk id="4" creationId="{74010CED-E217-3DD3-81A9-39B7589BE34C}"/>
          </ac:spMkLst>
        </pc:spChg>
        <pc:spChg chg="add mod ord">
          <ac:chgData name="Grau, Danielle K" userId="d1345e5e-b46a-46df-93c1-b25bb5b9bd3f" providerId="ADAL" clId="{261B5EF3-99A8-0846-B921-EAFDC5E6E2B8}" dt="2024-05-23T02:26:15.512" v="6613" actId="26606"/>
          <ac:spMkLst>
            <pc:docMk/>
            <pc:sldMk cId="2973109968" sldId="308"/>
            <ac:spMk id="5" creationId="{636E89A6-7608-F5E3-6FDF-4B2705F8962D}"/>
          </ac:spMkLst>
        </pc:spChg>
        <pc:spChg chg="add mod ord">
          <ac:chgData name="Grau, Danielle K" userId="d1345e5e-b46a-46df-93c1-b25bb5b9bd3f" providerId="ADAL" clId="{261B5EF3-99A8-0846-B921-EAFDC5E6E2B8}" dt="2024-05-23T04:36:29.032" v="7070" actId="20577"/>
          <ac:spMkLst>
            <pc:docMk/>
            <pc:sldMk cId="2973109968" sldId="308"/>
            <ac:spMk id="6" creationId="{6C392D0C-A2C2-9CB9-2167-FF3CAB3D6D2F}"/>
          </ac:spMkLst>
        </pc:spChg>
        <pc:spChg chg="add del">
          <ac:chgData name="Grau, Danielle K" userId="d1345e5e-b46a-46df-93c1-b25bb5b9bd3f" providerId="ADAL" clId="{261B5EF3-99A8-0846-B921-EAFDC5E6E2B8}" dt="2024-05-23T04:35:52.262" v="7058" actId="26606"/>
          <ac:spMkLst>
            <pc:docMk/>
            <pc:sldMk cId="2973109968" sldId="308"/>
            <ac:spMk id="5127" creationId="{1AEB7F98-32EC-40D3-89EE-C8433023163A}"/>
          </ac:spMkLst>
        </pc:spChg>
        <pc:spChg chg="add del">
          <ac:chgData name="Grau, Danielle K" userId="d1345e5e-b46a-46df-93c1-b25bb5b9bd3f" providerId="ADAL" clId="{261B5EF3-99A8-0846-B921-EAFDC5E6E2B8}" dt="2024-05-23T04:35:52.262" v="7058" actId="26606"/>
          <ac:spMkLst>
            <pc:docMk/>
            <pc:sldMk cId="2973109968" sldId="308"/>
            <ac:spMk id="5131" creationId="{DAD9000E-708C-464D-A86F-4ABE391B6BE8}"/>
          </ac:spMkLst>
        </pc:spChg>
        <pc:spChg chg="add">
          <ac:chgData name="Grau, Danielle K" userId="d1345e5e-b46a-46df-93c1-b25bb5b9bd3f" providerId="ADAL" clId="{261B5EF3-99A8-0846-B921-EAFDC5E6E2B8}" dt="2024-05-23T04:35:52.262" v="7058" actId="26606"/>
          <ac:spMkLst>
            <pc:docMk/>
            <pc:sldMk cId="2973109968" sldId="308"/>
            <ac:spMk id="5136" creationId="{1AEB7F98-32EC-40D3-89EE-C8433023163A}"/>
          </ac:spMkLst>
        </pc:spChg>
        <pc:spChg chg="add">
          <ac:chgData name="Grau, Danielle K" userId="d1345e5e-b46a-46df-93c1-b25bb5b9bd3f" providerId="ADAL" clId="{261B5EF3-99A8-0846-B921-EAFDC5E6E2B8}" dt="2024-05-23T04:35:52.262" v="7058" actId="26606"/>
          <ac:spMkLst>
            <pc:docMk/>
            <pc:sldMk cId="2973109968" sldId="308"/>
            <ac:spMk id="5140" creationId="{DAD9000E-708C-464D-A86F-4ABE391B6BE8}"/>
          </ac:spMkLst>
        </pc:spChg>
        <pc:picChg chg="add mod ord">
          <ac:chgData name="Grau, Danielle K" userId="d1345e5e-b46a-46df-93c1-b25bb5b9bd3f" providerId="ADAL" clId="{261B5EF3-99A8-0846-B921-EAFDC5E6E2B8}" dt="2024-05-23T02:26:15.512" v="6613" actId="26606"/>
          <ac:picMkLst>
            <pc:docMk/>
            <pc:sldMk cId="2973109968" sldId="308"/>
            <ac:picMk id="5122" creationId="{7CECD8D0-659E-FE17-A823-71D7A3246550}"/>
          </ac:picMkLst>
        </pc:picChg>
        <pc:cxnChg chg="add del">
          <ac:chgData name="Grau, Danielle K" userId="d1345e5e-b46a-46df-93c1-b25bb5b9bd3f" providerId="ADAL" clId="{261B5EF3-99A8-0846-B921-EAFDC5E6E2B8}" dt="2024-05-23T04:35:52.262" v="7058" actId="26606"/>
          <ac:cxnSpMkLst>
            <pc:docMk/>
            <pc:sldMk cId="2973109968" sldId="308"/>
            <ac:cxnSpMk id="5129" creationId="{77C6DF49-CBE3-4038-AC78-35DE4FD7CE8E}"/>
          </ac:cxnSpMkLst>
        </pc:cxnChg>
        <pc:cxnChg chg="add">
          <ac:chgData name="Grau, Danielle K" userId="d1345e5e-b46a-46df-93c1-b25bb5b9bd3f" providerId="ADAL" clId="{261B5EF3-99A8-0846-B921-EAFDC5E6E2B8}" dt="2024-05-23T04:35:52.262" v="7058" actId="26606"/>
          <ac:cxnSpMkLst>
            <pc:docMk/>
            <pc:sldMk cId="2973109968" sldId="308"/>
            <ac:cxnSpMk id="5138" creationId="{77C6DF49-CBE3-4038-AC78-35DE4FD7CE8E}"/>
          </ac:cxnSpMkLst>
        </pc:cxnChg>
      </pc:sldChg>
      <pc:sldChg chg="addSp delSp modSp new mod ord modClrScheme chgLayout">
        <pc:chgData name="Grau, Danielle K" userId="d1345e5e-b46a-46df-93c1-b25bb5b9bd3f" providerId="ADAL" clId="{261B5EF3-99A8-0846-B921-EAFDC5E6E2B8}" dt="2024-05-23T04:48:02.526" v="7497" actId="20578"/>
        <pc:sldMkLst>
          <pc:docMk/>
          <pc:sldMk cId="3126273565" sldId="309"/>
        </pc:sldMkLst>
        <pc:spChg chg="del mod ord">
          <ac:chgData name="Grau, Danielle K" userId="d1345e5e-b46a-46df-93c1-b25bb5b9bd3f" providerId="ADAL" clId="{261B5EF3-99A8-0846-B921-EAFDC5E6E2B8}" dt="2024-05-23T04:36:36.887" v="7072" actId="700"/>
          <ac:spMkLst>
            <pc:docMk/>
            <pc:sldMk cId="3126273565" sldId="309"/>
            <ac:spMk id="2" creationId="{67D79DBA-060A-7996-EB7D-D8AEE6BC820F}"/>
          </ac:spMkLst>
        </pc:spChg>
        <pc:spChg chg="del">
          <ac:chgData name="Grau, Danielle K" userId="d1345e5e-b46a-46df-93c1-b25bb5b9bd3f" providerId="ADAL" clId="{261B5EF3-99A8-0846-B921-EAFDC5E6E2B8}" dt="2024-05-23T04:36:36.887" v="7072" actId="700"/>
          <ac:spMkLst>
            <pc:docMk/>
            <pc:sldMk cId="3126273565" sldId="309"/>
            <ac:spMk id="3" creationId="{DA8C8487-798A-BEBF-CDD3-6A75B5388BC9}"/>
          </ac:spMkLst>
        </pc:spChg>
        <pc:spChg chg="mod ord">
          <ac:chgData name="Grau, Danielle K" userId="d1345e5e-b46a-46df-93c1-b25bb5b9bd3f" providerId="ADAL" clId="{261B5EF3-99A8-0846-B921-EAFDC5E6E2B8}" dt="2024-05-23T04:36:36.887" v="7072" actId="700"/>
          <ac:spMkLst>
            <pc:docMk/>
            <pc:sldMk cId="3126273565" sldId="309"/>
            <ac:spMk id="4" creationId="{A2A16122-59EC-2F60-582C-F9AFB2F962E0}"/>
          </ac:spMkLst>
        </pc:spChg>
        <pc:spChg chg="mod ord">
          <ac:chgData name="Grau, Danielle K" userId="d1345e5e-b46a-46df-93c1-b25bb5b9bd3f" providerId="ADAL" clId="{261B5EF3-99A8-0846-B921-EAFDC5E6E2B8}" dt="2024-05-23T04:36:36.887" v="7072" actId="700"/>
          <ac:spMkLst>
            <pc:docMk/>
            <pc:sldMk cId="3126273565" sldId="309"/>
            <ac:spMk id="5" creationId="{485595BB-4C23-DE00-8C75-9D9C2A3F95D7}"/>
          </ac:spMkLst>
        </pc:spChg>
        <pc:spChg chg="add mod ord">
          <ac:chgData name="Grau, Danielle K" userId="d1345e5e-b46a-46df-93c1-b25bb5b9bd3f" providerId="ADAL" clId="{261B5EF3-99A8-0846-B921-EAFDC5E6E2B8}" dt="2024-05-23T04:37:08.135" v="7138" actId="20577"/>
          <ac:spMkLst>
            <pc:docMk/>
            <pc:sldMk cId="3126273565" sldId="309"/>
            <ac:spMk id="6" creationId="{B503F4B4-8271-A5ED-46C8-B123FD1B2008}"/>
          </ac:spMkLst>
        </pc:spChg>
      </pc:sldChg>
      <pc:sldChg chg="addSp modSp new mod setBg">
        <pc:chgData name="Grau, Danielle K" userId="d1345e5e-b46a-46df-93c1-b25bb5b9bd3f" providerId="ADAL" clId="{261B5EF3-99A8-0846-B921-EAFDC5E6E2B8}" dt="2024-05-23T04:47:35.511" v="7496" actId="26606"/>
        <pc:sldMkLst>
          <pc:docMk/>
          <pc:sldMk cId="825098207" sldId="310"/>
        </pc:sldMkLst>
        <pc:spChg chg="mod">
          <ac:chgData name="Grau, Danielle K" userId="d1345e5e-b46a-46df-93c1-b25bb5b9bd3f" providerId="ADAL" clId="{261B5EF3-99A8-0846-B921-EAFDC5E6E2B8}" dt="2024-05-23T04:47:35.511" v="7496" actId="26606"/>
          <ac:spMkLst>
            <pc:docMk/>
            <pc:sldMk cId="825098207" sldId="310"/>
            <ac:spMk id="2" creationId="{F5999D7C-D889-34B2-6980-E7CC82FD8D21}"/>
          </ac:spMkLst>
        </pc:spChg>
        <pc:spChg chg="mod">
          <ac:chgData name="Grau, Danielle K" userId="d1345e5e-b46a-46df-93c1-b25bb5b9bd3f" providerId="ADAL" clId="{261B5EF3-99A8-0846-B921-EAFDC5E6E2B8}" dt="2024-05-23T04:47:35.511" v="7496" actId="26606"/>
          <ac:spMkLst>
            <pc:docMk/>
            <pc:sldMk cId="825098207" sldId="310"/>
            <ac:spMk id="3" creationId="{7A72CB2C-B15F-0903-C484-64BB9CB04711}"/>
          </ac:spMkLst>
        </pc:spChg>
        <pc:spChg chg="mod">
          <ac:chgData name="Grau, Danielle K" userId="d1345e5e-b46a-46df-93c1-b25bb5b9bd3f" providerId="ADAL" clId="{261B5EF3-99A8-0846-B921-EAFDC5E6E2B8}" dt="2024-05-23T04:47:35.511" v="7496" actId="26606"/>
          <ac:spMkLst>
            <pc:docMk/>
            <pc:sldMk cId="825098207" sldId="310"/>
            <ac:spMk id="4" creationId="{C5CF3850-A577-3BCC-ECA0-D5D97E368B55}"/>
          </ac:spMkLst>
        </pc:spChg>
        <pc:spChg chg="mod">
          <ac:chgData name="Grau, Danielle K" userId="d1345e5e-b46a-46df-93c1-b25bb5b9bd3f" providerId="ADAL" clId="{261B5EF3-99A8-0846-B921-EAFDC5E6E2B8}" dt="2024-05-23T04:47:35.511" v="7496" actId="26606"/>
          <ac:spMkLst>
            <pc:docMk/>
            <pc:sldMk cId="825098207" sldId="310"/>
            <ac:spMk id="5" creationId="{FFEE5B30-B366-909F-BDF7-2A6D80A0176B}"/>
          </ac:spMkLst>
        </pc:spChg>
        <pc:spChg chg="add">
          <ac:chgData name="Grau, Danielle K" userId="d1345e5e-b46a-46df-93c1-b25bb5b9bd3f" providerId="ADAL" clId="{261B5EF3-99A8-0846-B921-EAFDC5E6E2B8}" dt="2024-05-23T04:47:35.511" v="7496" actId="26606"/>
          <ac:spMkLst>
            <pc:docMk/>
            <pc:sldMk cId="825098207" sldId="310"/>
            <ac:spMk id="11" creationId="{DB66C9CD-6BF4-44CA-8078-0BB819080761}"/>
          </ac:spMkLst>
        </pc:spChg>
        <pc:picChg chg="add">
          <ac:chgData name="Grau, Danielle K" userId="d1345e5e-b46a-46df-93c1-b25bb5b9bd3f" providerId="ADAL" clId="{261B5EF3-99A8-0846-B921-EAFDC5E6E2B8}" dt="2024-05-23T04:47:35.511" v="7496" actId="26606"/>
          <ac:picMkLst>
            <pc:docMk/>
            <pc:sldMk cId="825098207" sldId="310"/>
            <ac:picMk id="7" creationId="{AEAA5953-BAA1-4AFC-3BE2-BD4E3A92FDA5}"/>
          </ac:picMkLst>
        </pc:picChg>
        <pc:cxnChg chg="add">
          <ac:chgData name="Grau, Danielle K" userId="d1345e5e-b46a-46df-93c1-b25bb5b9bd3f" providerId="ADAL" clId="{261B5EF3-99A8-0846-B921-EAFDC5E6E2B8}" dt="2024-05-23T04:47:35.511" v="7496" actId="26606"/>
          <ac:cxnSpMkLst>
            <pc:docMk/>
            <pc:sldMk cId="825098207" sldId="310"/>
            <ac:cxnSpMk id="13" creationId="{77C6DF49-CBE3-4038-AC78-35DE4FD7CE8E}"/>
          </ac:cxnSpMkLst>
        </pc:cxnChg>
      </pc:sldChg>
      <pc:sldChg chg="addSp delSp modSp new mod setBg">
        <pc:chgData name="Grau, Danielle K" userId="d1345e5e-b46a-46df-93c1-b25bb5b9bd3f" providerId="ADAL" clId="{261B5EF3-99A8-0846-B921-EAFDC5E6E2B8}" dt="2024-05-23T05:32:47.573" v="8217" actId="1038"/>
        <pc:sldMkLst>
          <pc:docMk/>
          <pc:sldMk cId="2380419918" sldId="311"/>
        </pc:sldMkLst>
        <pc:spChg chg="mod">
          <ac:chgData name="Grau, Danielle K" userId="d1345e5e-b46a-46df-93c1-b25bb5b9bd3f" providerId="ADAL" clId="{261B5EF3-99A8-0846-B921-EAFDC5E6E2B8}" dt="2024-05-23T05:27:34.509" v="8185" actId="26606"/>
          <ac:spMkLst>
            <pc:docMk/>
            <pc:sldMk cId="2380419918" sldId="311"/>
            <ac:spMk id="2" creationId="{00D90F48-8A8C-3854-C01B-FCBD04504C06}"/>
          </ac:spMkLst>
        </pc:spChg>
        <pc:spChg chg="mod ord">
          <ac:chgData name="Grau, Danielle K" userId="d1345e5e-b46a-46df-93c1-b25bb5b9bd3f" providerId="ADAL" clId="{261B5EF3-99A8-0846-B921-EAFDC5E6E2B8}" dt="2024-05-23T05:27:34.509" v="8185" actId="26606"/>
          <ac:spMkLst>
            <pc:docMk/>
            <pc:sldMk cId="2380419918" sldId="311"/>
            <ac:spMk id="3" creationId="{71036847-A2F1-4CE2-176C-6DFA4168C5B9}"/>
          </ac:spMkLst>
        </pc:spChg>
        <pc:spChg chg="mod ord">
          <ac:chgData name="Grau, Danielle K" userId="d1345e5e-b46a-46df-93c1-b25bb5b9bd3f" providerId="ADAL" clId="{261B5EF3-99A8-0846-B921-EAFDC5E6E2B8}" dt="2024-05-23T05:27:34.509" v="8185" actId="26606"/>
          <ac:spMkLst>
            <pc:docMk/>
            <pc:sldMk cId="2380419918" sldId="311"/>
            <ac:spMk id="4" creationId="{1246D62B-24A6-4058-CBE6-78FFB381D775}"/>
          </ac:spMkLst>
        </pc:spChg>
        <pc:spChg chg="add del mod">
          <ac:chgData name="Grau, Danielle K" userId="d1345e5e-b46a-46df-93c1-b25bb5b9bd3f" providerId="ADAL" clId="{261B5EF3-99A8-0846-B921-EAFDC5E6E2B8}" dt="2024-05-23T04:52:49.683" v="7533"/>
          <ac:spMkLst>
            <pc:docMk/>
            <pc:sldMk cId="2380419918" sldId="311"/>
            <ac:spMk id="5" creationId="{F1FD26E9-9F67-672F-47D5-04D00C36D5B1}"/>
          </ac:spMkLst>
        </pc:spChg>
        <pc:spChg chg="add">
          <ac:chgData name="Grau, Danielle K" userId="d1345e5e-b46a-46df-93c1-b25bb5b9bd3f" providerId="ADAL" clId="{261B5EF3-99A8-0846-B921-EAFDC5E6E2B8}" dt="2024-05-23T05:27:34.509" v="8185" actId="26606"/>
          <ac:spMkLst>
            <pc:docMk/>
            <pc:sldMk cId="2380419918" sldId="311"/>
            <ac:spMk id="8209" creationId="{3011B0B3-5679-4759-90B8-3B908C4CBD21}"/>
          </ac:spMkLst>
        </pc:spChg>
        <pc:grpChg chg="add">
          <ac:chgData name="Grau, Danielle K" userId="d1345e5e-b46a-46df-93c1-b25bb5b9bd3f" providerId="ADAL" clId="{261B5EF3-99A8-0846-B921-EAFDC5E6E2B8}" dt="2024-05-23T05:27:34.509" v="8185" actId="26606"/>
          <ac:grpSpMkLst>
            <pc:docMk/>
            <pc:sldMk cId="2380419918" sldId="311"/>
            <ac:grpSpMk id="8203" creationId="{F982E0B2-AA9C-441C-A08E-A9DF9CF12116}"/>
          </ac:grpSpMkLst>
        </pc:grpChg>
        <pc:grpChg chg="add">
          <ac:chgData name="Grau, Danielle K" userId="d1345e5e-b46a-46df-93c1-b25bb5b9bd3f" providerId="ADAL" clId="{261B5EF3-99A8-0846-B921-EAFDC5E6E2B8}" dt="2024-05-23T05:27:34.509" v="8185" actId="26606"/>
          <ac:grpSpMkLst>
            <pc:docMk/>
            <pc:sldMk cId="2380419918" sldId="311"/>
            <ac:grpSpMk id="8211" creationId="{49E013D9-9421-47E7-9080-30F6E544BE45}"/>
          </ac:grpSpMkLst>
        </pc:grpChg>
        <pc:picChg chg="add mod">
          <ac:chgData name="Grau, Danielle K" userId="d1345e5e-b46a-46df-93c1-b25bb5b9bd3f" providerId="ADAL" clId="{261B5EF3-99A8-0846-B921-EAFDC5E6E2B8}" dt="2024-05-23T05:27:34.509" v="8185" actId="26606"/>
          <ac:picMkLst>
            <pc:docMk/>
            <pc:sldMk cId="2380419918" sldId="311"/>
            <ac:picMk id="8194" creationId="{458F881A-FDEB-3DDD-E696-1CA678804EFE}"/>
          </ac:picMkLst>
        </pc:picChg>
        <pc:picChg chg="add mod">
          <ac:chgData name="Grau, Danielle K" userId="d1345e5e-b46a-46df-93c1-b25bb5b9bd3f" providerId="ADAL" clId="{261B5EF3-99A8-0846-B921-EAFDC5E6E2B8}" dt="2024-05-23T05:31:35.599" v="8194" actId="732"/>
          <ac:picMkLst>
            <pc:docMk/>
            <pc:sldMk cId="2380419918" sldId="311"/>
            <ac:picMk id="8196" creationId="{B5EA331A-129D-2CC3-1282-DF5145171B38}"/>
          </ac:picMkLst>
        </pc:picChg>
        <pc:picChg chg="add mod">
          <ac:chgData name="Grau, Danielle K" userId="d1345e5e-b46a-46df-93c1-b25bb5b9bd3f" providerId="ADAL" clId="{261B5EF3-99A8-0846-B921-EAFDC5E6E2B8}" dt="2024-05-23T05:32:47.573" v="8217" actId="1038"/>
          <ac:picMkLst>
            <pc:docMk/>
            <pc:sldMk cId="2380419918" sldId="311"/>
            <ac:picMk id="8198" creationId="{F6AF04E3-506A-7443-4AC3-4060D5958079}"/>
          </ac:picMkLst>
        </pc:picChg>
        <pc:cxnChg chg="add">
          <ac:chgData name="Grau, Danielle K" userId="d1345e5e-b46a-46df-93c1-b25bb5b9bd3f" providerId="ADAL" clId="{261B5EF3-99A8-0846-B921-EAFDC5E6E2B8}" dt="2024-05-23T05:27:34.509" v="8185" actId="26606"/>
          <ac:cxnSpMkLst>
            <pc:docMk/>
            <pc:sldMk cId="2380419918" sldId="311"/>
            <ac:cxnSpMk id="8201" creationId="{701C0CAB-6A03-4C6A-9FAA-219847753628}"/>
          </ac:cxnSpMkLst>
        </pc:cxnChg>
      </pc:sldChg>
      <pc:sldChg chg="addSp delSp modSp new mod">
        <pc:chgData name="Grau, Danielle K" userId="d1345e5e-b46a-46df-93c1-b25bb5b9bd3f" providerId="ADAL" clId="{261B5EF3-99A8-0846-B921-EAFDC5E6E2B8}" dt="2024-05-23T05:25:14.128" v="8062" actId="1076"/>
        <pc:sldMkLst>
          <pc:docMk/>
          <pc:sldMk cId="2601036608" sldId="312"/>
        </pc:sldMkLst>
        <pc:spChg chg="mod">
          <ac:chgData name="Grau, Danielle K" userId="d1345e5e-b46a-46df-93c1-b25bb5b9bd3f" providerId="ADAL" clId="{261B5EF3-99A8-0846-B921-EAFDC5E6E2B8}" dt="2024-05-23T05:24:38.347" v="8058" actId="1038"/>
          <ac:spMkLst>
            <pc:docMk/>
            <pc:sldMk cId="2601036608" sldId="312"/>
            <ac:spMk id="2" creationId="{196F4717-6726-2F9A-DD19-E92F5AD399B4}"/>
          </ac:spMkLst>
        </pc:spChg>
        <pc:picChg chg="add mod">
          <ac:chgData name="Grau, Danielle K" userId="d1345e5e-b46a-46df-93c1-b25bb5b9bd3f" providerId="ADAL" clId="{261B5EF3-99A8-0846-B921-EAFDC5E6E2B8}" dt="2024-05-23T05:25:14.128" v="8062" actId="1076"/>
          <ac:picMkLst>
            <pc:docMk/>
            <pc:sldMk cId="2601036608" sldId="312"/>
            <ac:picMk id="6" creationId="{FC981CD2-A069-D361-8A7C-01D102291182}"/>
          </ac:picMkLst>
        </pc:picChg>
        <pc:picChg chg="add del">
          <ac:chgData name="Grau, Danielle K" userId="d1345e5e-b46a-46df-93c1-b25bb5b9bd3f" providerId="ADAL" clId="{261B5EF3-99A8-0846-B921-EAFDC5E6E2B8}" dt="2024-05-23T05:23:36.814" v="8042" actId="478"/>
          <ac:picMkLst>
            <pc:docMk/>
            <pc:sldMk cId="2601036608" sldId="312"/>
            <ac:picMk id="9218" creationId="{1CD8E1BF-6DF7-B293-9614-910BCE2F141E}"/>
          </ac:picMkLst>
        </pc:picChg>
      </pc:sldChg>
      <pc:sldChg chg="new del">
        <pc:chgData name="Grau, Danielle K" userId="d1345e5e-b46a-46df-93c1-b25bb5b9bd3f" providerId="ADAL" clId="{261B5EF3-99A8-0846-B921-EAFDC5E6E2B8}" dt="2024-05-23T05:03:59.437" v="7535" actId="680"/>
        <pc:sldMkLst>
          <pc:docMk/>
          <pc:sldMk cId="2932505608" sldId="31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184C8-50D6-498F-BF85-BDD4D5A07B9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D13B4C-E692-4D72-A73E-DFE4CE69A3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Addition: +</a:t>
          </a:r>
        </a:p>
      </dgm:t>
    </dgm:pt>
    <dgm:pt modelId="{67C07B42-7BB8-4414-BE35-54B0524B25FA}" type="parTrans" cxnId="{D1B280B4-E6F8-4968-9C55-83C94C2354D8}">
      <dgm:prSet/>
      <dgm:spPr/>
      <dgm:t>
        <a:bodyPr/>
        <a:lstStyle/>
        <a:p>
          <a:endParaRPr lang="en-US"/>
        </a:p>
      </dgm:t>
    </dgm:pt>
    <dgm:pt modelId="{EC7BB059-E965-4AF3-A393-3E2848CDC56E}" type="sibTrans" cxnId="{D1B280B4-E6F8-4968-9C55-83C94C2354D8}">
      <dgm:prSet/>
      <dgm:spPr/>
      <dgm:t>
        <a:bodyPr/>
        <a:lstStyle/>
        <a:p>
          <a:endParaRPr lang="en-US"/>
        </a:p>
      </dgm:t>
    </dgm:pt>
    <dgm:pt modelId="{99CD8A06-1684-4126-A203-F5B475BF30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Subtraction: -</a:t>
          </a:r>
        </a:p>
      </dgm:t>
    </dgm:pt>
    <dgm:pt modelId="{61B99BF8-2E27-46CD-90F7-C7AF2F5D3F95}" type="parTrans" cxnId="{BF1968E5-2024-4B1B-B591-13B60AA882EA}">
      <dgm:prSet/>
      <dgm:spPr/>
      <dgm:t>
        <a:bodyPr/>
        <a:lstStyle/>
        <a:p>
          <a:endParaRPr lang="en-US"/>
        </a:p>
      </dgm:t>
    </dgm:pt>
    <dgm:pt modelId="{03E27E27-9ADF-4748-A720-17A9A810BCA8}" type="sibTrans" cxnId="{BF1968E5-2024-4B1B-B591-13B60AA882EA}">
      <dgm:prSet/>
      <dgm:spPr/>
      <dgm:t>
        <a:bodyPr/>
        <a:lstStyle/>
        <a:p>
          <a:endParaRPr lang="en-US"/>
        </a:p>
      </dgm:t>
    </dgm:pt>
    <dgm:pt modelId="{33D8DAAF-2CA0-4E5B-892D-2F6D77339B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Multiplication: *</a:t>
          </a:r>
        </a:p>
      </dgm:t>
    </dgm:pt>
    <dgm:pt modelId="{42174A32-6E3A-445F-A98D-3AF67235D839}" type="parTrans" cxnId="{463FA51C-50B0-4A03-B4D1-01A82BCA7ACF}">
      <dgm:prSet/>
      <dgm:spPr/>
      <dgm:t>
        <a:bodyPr/>
        <a:lstStyle/>
        <a:p>
          <a:endParaRPr lang="en-US"/>
        </a:p>
      </dgm:t>
    </dgm:pt>
    <dgm:pt modelId="{3A669F80-4317-495B-8196-B562F36ACAC6}" type="sibTrans" cxnId="{463FA51C-50B0-4A03-B4D1-01A82BCA7ACF}">
      <dgm:prSet/>
      <dgm:spPr/>
      <dgm:t>
        <a:bodyPr/>
        <a:lstStyle/>
        <a:p>
          <a:endParaRPr lang="en-US"/>
        </a:p>
      </dgm:t>
    </dgm:pt>
    <dgm:pt modelId="{DA049391-51B7-4C85-A3E3-4C36E38B0C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Division: /</a:t>
          </a:r>
        </a:p>
      </dgm:t>
    </dgm:pt>
    <dgm:pt modelId="{327F3F29-9507-4972-BDAA-D7C848EF4D2F}" type="parTrans" cxnId="{364CB53D-A724-4F76-9648-A51B3B9A720A}">
      <dgm:prSet/>
      <dgm:spPr/>
      <dgm:t>
        <a:bodyPr/>
        <a:lstStyle/>
        <a:p>
          <a:endParaRPr lang="en-US"/>
        </a:p>
      </dgm:t>
    </dgm:pt>
    <dgm:pt modelId="{5FB09594-5666-40F5-A52E-FCFBAAC1B60E}" type="sibTrans" cxnId="{364CB53D-A724-4F76-9648-A51B3B9A720A}">
      <dgm:prSet/>
      <dgm:spPr/>
      <dgm:t>
        <a:bodyPr/>
        <a:lstStyle/>
        <a:p>
          <a:endParaRPr lang="en-US"/>
        </a:p>
      </dgm:t>
    </dgm:pt>
    <dgm:pt modelId="{025AF740-8C87-417A-8B26-1E83DCC985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Exponent: **</a:t>
          </a:r>
        </a:p>
      </dgm:t>
    </dgm:pt>
    <dgm:pt modelId="{F18CB6C3-85E6-4683-ADDF-BD41CCFDCA87}" type="parTrans" cxnId="{3A9B9E7C-2BDE-4A0F-A169-665489E3F05C}">
      <dgm:prSet/>
      <dgm:spPr/>
      <dgm:t>
        <a:bodyPr/>
        <a:lstStyle/>
        <a:p>
          <a:endParaRPr lang="en-US"/>
        </a:p>
      </dgm:t>
    </dgm:pt>
    <dgm:pt modelId="{867CE7B8-D630-4A3A-80F4-99D453C2BA83}" type="sibTrans" cxnId="{3A9B9E7C-2BDE-4A0F-A169-665489E3F05C}">
      <dgm:prSet/>
      <dgm:spPr/>
      <dgm:t>
        <a:bodyPr/>
        <a:lstStyle/>
        <a:p>
          <a:endParaRPr lang="en-US"/>
        </a:p>
      </dgm:t>
    </dgm:pt>
    <dgm:pt modelId="{4847A0A2-656D-164F-B2A6-E39CB76D7E42}" type="pres">
      <dgm:prSet presAssocID="{679184C8-50D6-498F-BF85-BDD4D5A07B97}" presName="linear" presStyleCnt="0">
        <dgm:presLayoutVars>
          <dgm:animLvl val="lvl"/>
          <dgm:resizeHandles val="exact"/>
        </dgm:presLayoutVars>
      </dgm:prSet>
      <dgm:spPr/>
    </dgm:pt>
    <dgm:pt modelId="{C2B8ACD1-205F-2D4E-9BEF-20B84472657F}" type="pres">
      <dgm:prSet presAssocID="{9BD13B4C-E692-4D72-A73E-DFE4CE69A31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753D55C-3D4D-E242-A7B5-C012A75D242C}" type="pres">
      <dgm:prSet presAssocID="{EC7BB059-E965-4AF3-A393-3E2848CDC56E}" presName="spacer" presStyleCnt="0"/>
      <dgm:spPr/>
    </dgm:pt>
    <dgm:pt modelId="{92A96631-F488-AF42-AE9B-ED539B7599DA}" type="pres">
      <dgm:prSet presAssocID="{99CD8A06-1684-4126-A203-F5B475BF30D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9D27CAF-F7BA-8542-8363-725D93330506}" type="pres">
      <dgm:prSet presAssocID="{03E27E27-9ADF-4748-A720-17A9A810BCA8}" presName="spacer" presStyleCnt="0"/>
      <dgm:spPr/>
    </dgm:pt>
    <dgm:pt modelId="{23EEF367-211B-8944-869C-D6E838921AA5}" type="pres">
      <dgm:prSet presAssocID="{33D8DAAF-2CA0-4E5B-892D-2F6D77339BD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36194D0-C97F-874D-B779-D08C2E74CE50}" type="pres">
      <dgm:prSet presAssocID="{3A669F80-4317-495B-8196-B562F36ACAC6}" presName="spacer" presStyleCnt="0"/>
      <dgm:spPr/>
    </dgm:pt>
    <dgm:pt modelId="{B564F7BA-979C-0B47-A058-D4EE9A6B3F98}" type="pres">
      <dgm:prSet presAssocID="{DA049391-51B7-4C85-A3E3-4C36E38B0C7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F10D73B-C757-9D4D-B1AE-D5A60CC33D84}" type="pres">
      <dgm:prSet presAssocID="{5FB09594-5666-40F5-A52E-FCFBAAC1B60E}" presName="spacer" presStyleCnt="0"/>
      <dgm:spPr/>
    </dgm:pt>
    <dgm:pt modelId="{E4F9C3FF-2E7A-7745-B959-C15AA6BBD9B6}" type="pres">
      <dgm:prSet presAssocID="{025AF740-8C87-417A-8B26-1E83DCC985A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63FA51C-50B0-4A03-B4D1-01A82BCA7ACF}" srcId="{679184C8-50D6-498F-BF85-BDD4D5A07B97}" destId="{33D8DAAF-2CA0-4E5B-892D-2F6D77339BD6}" srcOrd="2" destOrd="0" parTransId="{42174A32-6E3A-445F-A98D-3AF67235D839}" sibTransId="{3A669F80-4317-495B-8196-B562F36ACAC6}"/>
    <dgm:cxn modelId="{58F0D839-FDE7-964A-B83A-A4F77270EAED}" type="presOf" srcId="{99CD8A06-1684-4126-A203-F5B475BF30D3}" destId="{92A96631-F488-AF42-AE9B-ED539B7599DA}" srcOrd="0" destOrd="0" presId="urn:microsoft.com/office/officeart/2005/8/layout/vList2"/>
    <dgm:cxn modelId="{364CB53D-A724-4F76-9648-A51B3B9A720A}" srcId="{679184C8-50D6-498F-BF85-BDD4D5A07B97}" destId="{DA049391-51B7-4C85-A3E3-4C36E38B0C7C}" srcOrd="3" destOrd="0" parTransId="{327F3F29-9507-4972-BDAA-D7C848EF4D2F}" sibTransId="{5FB09594-5666-40F5-A52E-FCFBAAC1B60E}"/>
    <dgm:cxn modelId="{C4F8E146-0CD9-534B-B54F-3236D2730FC5}" type="presOf" srcId="{DA049391-51B7-4C85-A3E3-4C36E38B0C7C}" destId="{B564F7BA-979C-0B47-A058-D4EE9A6B3F98}" srcOrd="0" destOrd="0" presId="urn:microsoft.com/office/officeart/2005/8/layout/vList2"/>
    <dgm:cxn modelId="{3A9B9E7C-2BDE-4A0F-A169-665489E3F05C}" srcId="{679184C8-50D6-498F-BF85-BDD4D5A07B97}" destId="{025AF740-8C87-417A-8B26-1E83DCC985AC}" srcOrd="4" destOrd="0" parTransId="{F18CB6C3-85E6-4683-ADDF-BD41CCFDCA87}" sibTransId="{867CE7B8-D630-4A3A-80F4-99D453C2BA83}"/>
    <dgm:cxn modelId="{45AD7D7F-61DF-A142-9EDC-C2EE8A7AFA30}" type="presOf" srcId="{33D8DAAF-2CA0-4E5B-892D-2F6D77339BD6}" destId="{23EEF367-211B-8944-869C-D6E838921AA5}" srcOrd="0" destOrd="0" presId="urn:microsoft.com/office/officeart/2005/8/layout/vList2"/>
    <dgm:cxn modelId="{5BDF7E92-32D9-FA49-BD17-F79FCD5F6154}" type="presOf" srcId="{9BD13B4C-E692-4D72-A73E-DFE4CE69A31D}" destId="{C2B8ACD1-205F-2D4E-9BEF-20B84472657F}" srcOrd="0" destOrd="0" presId="urn:microsoft.com/office/officeart/2005/8/layout/vList2"/>
    <dgm:cxn modelId="{B7203A93-F475-7A4A-B3C5-BDEFEE3ABCDD}" type="presOf" srcId="{025AF740-8C87-417A-8B26-1E83DCC985AC}" destId="{E4F9C3FF-2E7A-7745-B959-C15AA6BBD9B6}" srcOrd="0" destOrd="0" presId="urn:microsoft.com/office/officeart/2005/8/layout/vList2"/>
    <dgm:cxn modelId="{D1B280B4-E6F8-4968-9C55-83C94C2354D8}" srcId="{679184C8-50D6-498F-BF85-BDD4D5A07B97}" destId="{9BD13B4C-E692-4D72-A73E-DFE4CE69A31D}" srcOrd="0" destOrd="0" parTransId="{67C07B42-7BB8-4414-BE35-54B0524B25FA}" sibTransId="{EC7BB059-E965-4AF3-A393-3E2848CDC56E}"/>
    <dgm:cxn modelId="{FDBF12BD-8796-3541-841E-9CE0EBD943F1}" type="presOf" srcId="{679184C8-50D6-498F-BF85-BDD4D5A07B97}" destId="{4847A0A2-656D-164F-B2A6-E39CB76D7E42}" srcOrd="0" destOrd="0" presId="urn:microsoft.com/office/officeart/2005/8/layout/vList2"/>
    <dgm:cxn modelId="{BF1968E5-2024-4B1B-B591-13B60AA882EA}" srcId="{679184C8-50D6-498F-BF85-BDD4D5A07B97}" destId="{99CD8A06-1684-4126-A203-F5B475BF30D3}" srcOrd="1" destOrd="0" parTransId="{61B99BF8-2E27-46CD-90F7-C7AF2F5D3F95}" sibTransId="{03E27E27-9ADF-4748-A720-17A9A810BCA8}"/>
    <dgm:cxn modelId="{5ED14FBA-051B-7B43-BA5D-1B357278DCF1}" type="presParOf" srcId="{4847A0A2-656D-164F-B2A6-E39CB76D7E42}" destId="{C2B8ACD1-205F-2D4E-9BEF-20B84472657F}" srcOrd="0" destOrd="0" presId="urn:microsoft.com/office/officeart/2005/8/layout/vList2"/>
    <dgm:cxn modelId="{31E1855E-B202-1441-9A43-7FBF03630EC5}" type="presParOf" srcId="{4847A0A2-656D-164F-B2A6-E39CB76D7E42}" destId="{9753D55C-3D4D-E242-A7B5-C012A75D242C}" srcOrd="1" destOrd="0" presId="urn:microsoft.com/office/officeart/2005/8/layout/vList2"/>
    <dgm:cxn modelId="{63A63669-BFE6-0148-9FA2-B76CBC47661D}" type="presParOf" srcId="{4847A0A2-656D-164F-B2A6-E39CB76D7E42}" destId="{92A96631-F488-AF42-AE9B-ED539B7599DA}" srcOrd="2" destOrd="0" presId="urn:microsoft.com/office/officeart/2005/8/layout/vList2"/>
    <dgm:cxn modelId="{12FBD55A-25E8-884F-821A-6093B2568D89}" type="presParOf" srcId="{4847A0A2-656D-164F-B2A6-E39CB76D7E42}" destId="{39D27CAF-F7BA-8542-8363-725D93330506}" srcOrd="3" destOrd="0" presId="urn:microsoft.com/office/officeart/2005/8/layout/vList2"/>
    <dgm:cxn modelId="{3B760A56-86CB-F045-89E5-FB8A34539D92}" type="presParOf" srcId="{4847A0A2-656D-164F-B2A6-E39CB76D7E42}" destId="{23EEF367-211B-8944-869C-D6E838921AA5}" srcOrd="4" destOrd="0" presId="urn:microsoft.com/office/officeart/2005/8/layout/vList2"/>
    <dgm:cxn modelId="{6F073422-1F8E-2349-B329-086284BC0D02}" type="presParOf" srcId="{4847A0A2-656D-164F-B2A6-E39CB76D7E42}" destId="{936194D0-C97F-874D-B779-D08C2E74CE50}" srcOrd="5" destOrd="0" presId="urn:microsoft.com/office/officeart/2005/8/layout/vList2"/>
    <dgm:cxn modelId="{F66D2C8D-DDA1-6F40-88C2-78978C45B2E3}" type="presParOf" srcId="{4847A0A2-656D-164F-B2A6-E39CB76D7E42}" destId="{B564F7BA-979C-0B47-A058-D4EE9A6B3F98}" srcOrd="6" destOrd="0" presId="urn:microsoft.com/office/officeart/2005/8/layout/vList2"/>
    <dgm:cxn modelId="{1D6B7A5F-AC68-C744-AE32-947CFB176AC0}" type="presParOf" srcId="{4847A0A2-656D-164F-B2A6-E39CB76D7E42}" destId="{CF10D73B-C757-9D4D-B1AE-D5A60CC33D84}" srcOrd="7" destOrd="0" presId="urn:microsoft.com/office/officeart/2005/8/layout/vList2"/>
    <dgm:cxn modelId="{739E6D91-64AC-F245-A311-061F508063A5}" type="presParOf" srcId="{4847A0A2-656D-164F-B2A6-E39CB76D7E42}" destId="{E4F9C3FF-2E7A-7745-B959-C15AA6BBD9B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7DDED-4067-4C78-B533-2A6B9BCDA82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778A81F-93E5-4D62-A635-E92A2E3EA850}">
      <dgm:prSet/>
      <dgm:spPr/>
      <dgm:t>
        <a:bodyPr/>
        <a:lstStyle/>
        <a:p>
          <a:r>
            <a:rPr lang="en-US"/>
            <a:t>Greater than: &gt;</a:t>
          </a:r>
        </a:p>
      </dgm:t>
    </dgm:pt>
    <dgm:pt modelId="{18D7AF87-1B0C-410A-BF49-586CDE95319E}" type="parTrans" cxnId="{E32584A6-8C3D-440A-9F0F-B0C57753877D}">
      <dgm:prSet/>
      <dgm:spPr/>
      <dgm:t>
        <a:bodyPr/>
        <a:lstStyle/>
        <a:p>
          <a:endParaRPr lang="en-US"/>
        </a:p>
      </dgm:t>
    </dgm:pt>
    <dgm:pt modelId="{54389B4B-E5BF-4243-B76F-63D4118E648A}" type="sibTrans" cxnId="{E32584A6-8C3D-440A-9F0F-B0C57753877D}">
      <dgm:prSet/>
      <dgm:spPr/>
      <dgm:t>
        <a:bodyPr/>
        <a:lstStyle/>
        <a:p>
          <a:endParaRPr lang="en-US"/>
        </a:p>
      </dgm:t>
    </dgm:pt>
    <dgm:pt modelId="{E583BA54-073C-4DE9-872F-262597EF30B5}">
      <dgm:prSet/>
      <dgm:spPr/>
      <dgm:t>
        <a:bodyPr/>
        <a:lstStyle/>
        <a:p>
          <a:r>
            <a:rPr lang="en-US"/>
            <a:t>Less than: &gt;</a:t>
          </a:r>
        </a:p>
      </dgm:t>
    </dgm:pt>
    <dgm:pt modelId="{0CE1AF97-66E6-44CD-AD85-65EE78B896BE}" type="parTrans" cxnId="{26D919B2-DF0B-4117-BAD0-E4D10B4D13A6}">
      <dgm:prSet/>
      <dgm:spPr/>
      <dgm:t>
        <a:bodyPr/>
        <a:lstStyle/>
        <a:p>
          <a:endParaRPr lang="en-US"/>
        </a:p>
      </dgm:t>
    </dgm:pt>
    <dgm:pt modelId="{A4AF789A-EA81-4B9E-A532-A2DE3B6D1965}" type="sibTrans" cxnId="{26D919B2-DF0B-4117-BAD0-E4D10B4D13A6}">
      <dgm:prSet/>
      <dgm:spPr/>
      <dgm:t>
        <a:bodyPr/>
        <a:lstStyle/>
        <a:p>
          <a:endParaRPr lang="en-US"/>
        </a:p>
      </dgm:t>
    </dgm:pt>
    <dgm:pt modelId="{4E9F9B16-6454-4FD6-A2B1-697E62111F1D}">
      <dgm:prSet/>
      <dgm:spPr/>
      <dgm:t>
        <a:bodyPr/>
        <a:lstStyle/>
        <a:p>
          <a:r>
            <a:rPr lang="en-US"/>
            <a:t>Greater than or equal to: &gt;=</a:t>
          </a:r>
        </a:p>
      </dgm:t>
    </dgm:pt>
    <dgm:pt modelId="{F83636E0-8D3A-445B-8234-9CE4E5E94479}" type="parTrans" cxnId="{9FCE81CD-0BAB-4848-9A0E-0FC3A55D4557}">
      <dgm:prSet/>
      <dgm:spPr/>
      <dgm:t>
        <a:bodyPr/>
        <a:lstStyle/>
        <a:p>
          <a:endParaRPr lang="en-US"/>
        </a:p>
      </dgm:t>
    </dgm:pt>
    <dgm:pt modelId="{3769BE91-426D-407B-A2E6-5F50F068AE0D}" type="sibTrans" cxnId="{9FCE81CD-0BAB-4848-9A0E-0FC3A55D4557}">
      <dgm:prSet/>
      <dgm:spPr/>
      <dgm:t>
        <a:bodyPr/>
        <a:lstStyle/>
        <a:p>
          <a:endParaRPr lang="en-US"/>
        </a:p>
      </dgm:t>
    </dgm:pt>
    <dgm:pt modelId="{B7E0612E-7910-434F-8C6C-A81FC3AC9065}">
      <dgm:prSet/>
      <dgm:spPr/>
      <dgm:t>
        <a:bodyPr/>
        <a:lstStyle/>
        <a:p>
          <a:r>
            <a:rPr lang="en-US"/>
            <a:t>Less than or equal to: &lt;=</a:t>
          </a:r>
        </a:p>
      </dgm:t>
    </dgm:pt>
    <dgm:pt modelId="{A4AB136C-6CFC-470C-97C3-8751968A4111}" type="parTrans" cxnId="{F46CBD02-9C41-4D85-9AA9-6D1FD37A17CC}">
      <dgm:prSet/>
      <dgm:spPr/>
      <dgm:t>
        <a:bodyPr/>
        <a:lstStyle/>
        <a:p>
          <a:endParaRPr lang="en-US"/>
        </a:p>
      </dgm:t>
    </dgm:pt>
    <dgm:pt modelId="{DCEDF325-B8BF-42B2-A4A7-CBCF4D31E7BD}" type="sibTrans" cxnId="{F46CBD02-9C41-4D85-9AA9-6D1FD37A17CC}">
      <dgm:prSet/>
      <dgm:spPr/>
      <dgm:t>
        <a:bodyPr/>
        <a:lstStyle/>
        <a:p>
          <a:endParaRPr lang="en-US"/>
        </a:p>
      </dgm:t>
    </dgm:pt>
    <dgm:pt modelId="{AA661E79-C45B-41A5-BC7E-B70EA36A81AD}">
      <dgm:prSet/>
      <dgm:spPr/>
      <dgm:t>
        <a:bodyPr/>
        <a:lstStyle/>
        <a:p>
          <a:r>
            <a:rPr lang="en-US"/>
            <a:t>Equal to: ==</a:t>
          </a:r>
        </a:p>
      </dgm:t>
    </dgm:pt>
    <dgm:pt modelId="{7A658FF5-6707-4D3B-9308-B289B7E88CD6}" type="parTrans" cxnId="{65C4077F-C68F-440C-9270-591B4D5400BF}">
      <dgm:prSet/>
      <dgm:spPr/>
      <dgm:t>
        <a:bodyPr/>
        <a:lstStyle/>
        <a:p>
          <a:endParaRPr lang="en-US"/>
        </a:p>
      </dgm:t>
    </dgm:pt>
    <dgm:pt modelId="{D7BA9E45-0821-4D29-9342-0C468F055E1F}" type="sibTrans" cxnId="{65C4077F-C68F-440C-9270-591B4D5400BF}">
      <dgm:prSet/>
      <dgm:spPr/>
      <dgm:t>
        <a:bodyPr/>
        <a:lstStyle/>
        <a:p>
          <a:endParaRPr lang="en-US"/>
        </a:p>
      </dgm:t>
    </dgm:pt>
    <dgm:pt modelId="{B70364AD-1652-A94C-B594-E84BB1657EB2}" type="pres">
      <dgm:prSet presAssocID="{E387DDED-4067-4C78-B533-2A6B9BCDA826}" presName="linear" presStyleCnt="0">
        <dgm:presLayoutVars>
          <dgm:animLvl val="lvl"/>
          <dgm:resizeHandles val="exact"/>
        </dgm:presLayoutVars>
      </dgm:prSet>
      <dgm:spPr/>
    </dgm:pt>
    <dgm:pt modelId="{D884FAFC-75C7-0F4D-9561-44B1CA0C98C2}" type="pres">
      <dgm:prSet presAssocID="{E778A81F-93E5-4D62-A635-E92A2E3EA85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2CD4C97-3177-844A-B621-0685E13868DE}" type="pres">
      <dgm:prSet presAssocID="{54389B4B-E5BF-4243-B76F-63D4118E648A}" presName="spacer" presStyleCnt="0"/>
      <dgm:spPr/>
    </dgm:pt>
    <dgm:pt modelId="{53C91E2D-5E41-B947-B9A8-5C03DC45C9B3}" type="pres">
      <dgm:prSet presAssocID="{E583BA54-073C-4DE9-872F-262597EF30B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5F61AAC-14AC-1D43-A654-398737A50762}" type="pres">
      <dgm:prSet presAssocID="{A4AF789A-EA81-4B9E-A532-A2DE3B6D1965}" presName="spacer" presStyleCnt="0"/>
      <dgm:spPr/>
    </dgm:pt>
    <dgm:pt modelId="{E0C7DA2E-E2AE-1645-B2A4-2DC89DBE6412}" type="pres">
      <dgm:prSet presAssocID="{4E9F9B16-6454-4FD6-A2B1-697E62111F1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B2CBD00-BCB1-6746-A742-EBD417577961}" type="pres">
      <dgm:prSet presAssocID="{3769BE91-426D-407B-A2E6-5F50F068AE0D}" presName="spacer" presStyleCnt="0"/>
      <dgm:spPr/>
    </dgm:pt>
    <dgm:pt modelId="{7534B473-6047-8F45-830C-FABA14794ABD}" type="pres">
      <dgm:prSet presAssocID="{B7E0612E-7910-434F-8C6C-A81FC3AC906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71EA9F6-7A43-4740-BEE2-53A5FE004B36}" type="pres">
      <dgm:prSet presAssocID="{DCEDF325-B8BF-42B2-A4A7-CBCF4D31E7BD}" presName="spacer" presStyleCnt="0"/>
      <dgm:spPr/>
    </dgm:pt>
    <dgm:pt modelId="{C6814C8E-FE8F-FF47-9C19-15804891402A}" type="pres">
      <dgm:prSet presAssocID="{AA661E79-C45B-41A5-BC7E-B70EA36A81A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46CBD02-9C41-4D85-9AA9-6D1FD37A17CC}" srcId="{E387DDED-4067-4C78-B533-2A6B9BCDA826}" destId="{B7E0612E-7910-434F-8C6C-A81FC3AC9065}" srcOrd="3" destOrd="0" parTransId="{A4AB136C-6CFC-470C-97C3-8751968A4111}" sibTransId="{DCEDF325-B8BF-42B2-A4A7-CBCF4D31E7BD}"/>
    <dgm:cxn modelId="{8B93C606-0135-1B4C-A249-64BFB11010AF}" type="presOf" srcId="{4E9F9B16-6454-4FD6-A2B1-697E62111F1D}" destId="{E0C7DA2E-E2AE-1645-B2A4-2DC89DBE6412}" srcOrd="0" destOrd="0" presId="urn:microsoft.com/office/officeart/2005/8/layout/vList2"/>
    <dgm:cxn modelId="{B8D3E544-441E-814A-8B9E-169A04A64000}" type="presOf" srcId="{E778A81F-93E5-4D62-A635-E92A2E3EA850}" destId="{D884FAFC-75C7-0F4D-9561-44B1CA0C98C2}" srcOrd="0" destOrd="0" presId="urn:microsoft.com/office/officeart/2005/8/layout/vList2"/>
    <dgm:cxn modelId="{9E8FF364-493F-8C4A-84BF-56EEF34DE12D}" type="presOf" srcId="{B7E0612E-7910-434F-8C6C-A81FC3AC9065}" destId="{7534B473-6047-8F45-830C-FABA14794ABD}" srcOrd="0" destOrd="0" presId="urn:microsoft.com/office/officeart/2005/8/layout/vList2"/>
    <dgm:cxn modelId="{49842F70-89B1-3044-8016-2F3B9B382B88}" type="presOf" srcId="{E583BA54-073C-4DE9-872F-262597EF30B5}" destId="{53C91E2D-5E41-B947-B9A8-5C03DC45C9B3}" srcOrd="0" destOrd="0" presId="urn:microsoft.com/office/officeart/2005/8/layout/vList2"/>
    <dgm:cxn modelId="{65C4077F-C68F-440C-9270-591B4D5400BF}" srcId="{E387DDED-4067-4C78-B533-2A6B9BCDA826}" destId="{AA661E79-C45B-41A5-BC7E-B70EA36A81AD}" srcOrd="4" destOrd="0" parTransId="{7A658FF5-6707-4D3B-9308-B289B7E88CD6}" sibTransId="{D7BA9E45-0821-4D29-9342-0C468F055E1F}"/>
    <dgm:cxn modelId="{E32584A6-8C3D-440A-9F0F-B0C57753877D}" srcId="{E387DDED-4067-4C78-B533-2A6B9BCDA826}" destId="{E778A81F-93E5-4D62-A635-E92A2E3EA850}" srcOrd="0" destOrd="0" parTransId="{18D7AF87-1B0C-410A-BF49-586CDE95319E}" sibTransId="{54389B4B-E5BF-4243-B76F-63D4118E648A}"/>
    <dgm:cxn modelId="{26D919B2-DF0B-4117-BAD0-E4D10B4D13A6}" srcId="{E387DDED-4067-4C78-B533-2A6B9BCDA826}" destId="{E583BA54-073C-4DE9-872F-262597EF30B5}" srcOrd="1" destOrd="0" parTransId="{0CE1AF97-66E6-44CD-AD85-65EE78B896BE}" sibTransId="{A4AF789A-EA81-4B9E-A532-A2DE3B6D1965}"/>
    <dgm:cxn modelId="{5C7E9DC2-CEB1-4E4B-A0E7-CBB2FB17EFA3}" type="presOf" srcId="{E387DDED-4067-4C78-B533-2A6B9BCDA826}" destId="{B70364AD-1652-A94C-B594-E84BB1657EB2}" srcOrd="0" destOrd="0" presId="urn:microsoft.com/office/officeart/2005/8/layout/vList2"/>
    <dgm:cxn modelId="{9FCE81CD-0BAB-4848-9A0E-0FC3A55D4557}" srcId="{E387DDED-4067-4C78-B533-2A6B9BCDA826}" destId="{4E9F9B16-6454-4FD6-A2B1-697E62111F1D}" srcOrd="2" destOrd="0" parTransId="{F83636E0-8D3A-445B-8234-9CE4E5E94479}" sibTransId="{3769BE91-426D-407B-A2E6-5F50F068AE0D}"/>
    <dgm:cxn modelId="{B70791FB-3728-2449-9E2A-A5ACBA876EE4}" type="presOf" srcId="{AA661E79-C45B-41A5-BC7E-B70EA36A81AD}" destId="{C6814C8E-FE8F-FF47-9C19-15804891402A}" srcOrd="0" destOrd="0" presId="urn:microsoft.com/office/officeart/2005/8/layout/vList2"/>
    <dgm:cxn modelId="{F0916A3D-2ACF-474A-A5ED-59CE46007874}" type="presParOf" srcId="{B70364AD-1652-A94C-B594-E84BB1657EB2}" destId="{D884FAFC-75C7-0F4D-9561-44B1CA0C98C2}" srcOrd="0" destOrd="0" presId="urn:microsoft.com/office/officeart/2005/8/layout/vList2"/>
    <dgm:cxn modelId="{2ED63417-57BC-8544-97EA-5061A267370A}" type="presParOf" srcId="{B70364AD-1652-A94C-B594-E84BB1657EB2}" destId="{E2CD4C97-3177-844A-B621-0685E13868DE}" srcOrd="1" destOrd="0" presId="urn:microsoft.com/office/officeart/2005/8/layout/vList2"/>
    <dgm:cxn modelId="{DD1088C5-9D1A-864D-B9BF-2DA3DC360BAF}" type="presParOf" srcId="{B70364AD-1652-A94C-B594-E84BB1657EB2}" destId="{53C91E2D-5E41-B947-B9A8-5C03DC45C9B3}" srcOrd="2" destOrd="0" presId="urn:microsoft.com/office/officeart/2005/8/layout/vList2"/>
    <dgm:cxn modelId="{021E609F-E2A3-C346-B8B8-458773C569AA}" type="presParOf" srcId="{B70364AD-1652-A94C-B594-E84BB1657EB2}" destId="{25F61AAC-14AC-1D43-A654-398737A50762}" srcOrd="3" destOrd="0" presId="urn:microsoft.com/office/officeart/2005/8/layout/vList2"/>
    <dgm:cxn modelId="{E0C0F5AE-42AD-E14F-9E6D-15D93A02B7DD}" type="presParOf" srcId="{B70364AD-1652-A94C-B594-E84BB1657EB2}" destId="{E0C7DA2E-E2AE-1645-B2A4-2DC89DBE6412}" srcOrd="4" destOrd="0" presId="urn:microsoft.com/office/officeart/2005/8/layout/vList2"/>
    <dgm:cxn modelId="{1571844A-7B21-6141-BFAA-10C6F8299991}" type="presParOf" srcId="{B70364AD-1652-A94C-B594-E84BB1657EB2}" destId="{1B2CBD00-BCB1-6746-A742-EBD417577961}" srcOrd="5" destOrd="0" presId="urn:microsoft.com/office/officeart/2005/8/layout/vList2"/>
    <dgm:cxn modelId="{68833F24-60CC-D840-92C2-7D14A3EC3F55}" type="presParOf" srcId="{B70364AD-1652-A94C-B594-E84BB1657EB2}" destId="{7534B473-6047-8F45-830C-FABA14794ABD}" srcOrd="6" destOrd="0" presId="urn:microsoft.com/office/officeart/2005/8/layout/vList2"/>
    <dgm:cxn modelId="{36D770FE-19A8-CB48-BF0F-F201762D984E}" type="presParOf" srcId="{B70364AD-1652-A94C-B594-E84BB1657EB2}" destId="{771EA9F6-7A43-4740-BEE2-53A5FE004B36}" srcOrd="7" destOrd="0" presId="urn:microsoft.com/office/officeart/2005/8/layout/vList2"/>
    <dgm:cxn modelId="{100EEBF6-8EC0-DD43-9CA0-B53E68F19C72}" type="presParOf" srcId="{B70364AD-1652-A94C-B594-E84BB1657EB2}" destId="{C6814C8E-FE8F-FF47-9C19-15804891402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F9DFC8-9D1D-4136-B3E2-5BC51B29C559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2465C8E-D251-48B6-9614-34A436A1A5FB}">
      <dgm:prSet/>
      <dgm:spPr/>
      <dgm:t>
        <a:bodyPr/>
        <a:lstStyle/>
        <a:p>
          <a:r>
            <a:rPr lang="en-US" b="1" dirty="0" err="1"/>
            <a:t>np.ones</a:t>
          </a:r>
          <a:r>
            <a:rPr lang="en-US" b="1" dirty="0"/>
            <a:t> (shape)</a:t>
          </a:r>
          <a:r>
            <a:rPr lang="en-US" dirty="0"/>
            <a:t>: returns an array of ones of given shape/size</a:t>
          </a:r>
        </a:p>
      </dgm:t>
    </dgm:pt>
    <dgm:pt modelId="{89309096-C600-42C8-8A5C-1E7C91897EE2}" type="parTrans" cxnId="{689347CB-AF4D-438A-BC53-F42900892B08}">
      <dgm:prSet/>
      <dgm:spPr/>
      <dgm:t>
        <a:bodyPr/>
        <a:lstStyle/>
        <a:p>
          <a:endParaRPr lang="en-US"/>
        </a:p>
      </dgm:t>
    </dgm:pt>
    <dgm:pt modelId="{3F23505E-1BCF-465D-9CC4-147E62E19DCE}" type="sibTrans" cxnId="{689347CB-AF4D-438A-BC53-F42900892B08}">
      <dgm:prSet/>
      <dgm:spPr/>
      <dgm:t>
        <a:bodyPr/>
        <a:lstStyle/>
        <a:p>
          <a:endParaRPr lang="en-US"/>
        </a:p>
      </dgm:t>
    </dgm:pt>
    <dgm:pt modelId="{8AA1A770-B91D-4438-88FD-F28FB63E6EA9}">
      <dgm:prSet/>
      <dgm:spPr/>
      <dgm:t>
        <a:bodyPr/>
        <a:lstStyle/>
        <a:p>
          <a:r>
            <a:rPr lang="en-US" b="1" dirty="0" err="1"/>
            <a:t>np.zeros</a:t>
          </a:r>
          <a:r>
            <a:rPr lang="en-US" b="1" dirty="0"/>
            <a:t> (shape)</a:t>
          </a:r>
          <a:r>
            <a:rPr lang="en-US" dirty="0"/>
            <a:t>: returns an array of zeros of given shape/size</a:t>
          </a:r>
        </a:p>
      </dgm:t>
    </dgm:pt>
    <dgm:pt modelId="{A97CE167-0BE6-4291-9388-477033AA2C7D}" type="parTrans" cxnId="{D781F4F9-1299-4573-AA42-DFA7BFA957B9}">
      <dgm:prSet/>
      <dgm:spPr/>
      <dgm:t>
        <a:bodyPr/>
        <a:lstStyle/>
        <a:p>
          <a:endParaRPr lang="en-US"/>
        </a:p>
      </dgm:t>
    </dgm:pt>
    <dgm:pt modelId="{F05FC936-3302-4F03-88D9-9ECFA84CCC18}" type="sibTrans" cxnId="{D781F4F9-1299-4573-AA42-DFA7BFA957B9}">
      <dgm:prSet/>
      <dgm:spPr/>
      <dgm:t>
        <a:bodyPr/>
        <a:lstStyle/>
        <a:p>
          <a:endParaRPr lang="en-US"/>
        </a:p>
      </dgm:t>
    </dgm:pt>
    <dgm:pt modelId="{3CD3263F-D936-4036-AED4-8BA15A47E86A}">
      <dgm:prSet/>
      <dgm:spPr/>
      <dgm:t>
        <a:bodyPr/>
        <a:lstStyle/>
        <a:p>
          <a:r>
            <a:rPr lang="en-US" b="1" dirty="0"/>
            <a:t>np.linspace(start,stop,length)</a:t>
          </a:r>
          <a:r>
            <a:rPr lang="en-US" dirty="0"/>
            <a:t>: returns array of size </a:t>
          </a:r>
          <a:r>
            <a:rPr lang="en-US" b="1" dirty="0"/>
            <a:t>length</a:t>
          </a:r>
          <a:r>
            <a:rPr lang="en-US" dirty="0"/>
            <a:t> from </a:t>
          </a:r>
          <a:r>
            <a:rPr lang="en-US" b="1" dirty="0"/>
            <a:t>start</a:t>
          </a:r>
          <a:r>
            <a:rPr lang="en-US" dirty="0"/>
            <a:t> to </a:t>
          </a:r>
          <a:r>
            <a:rPr lang="en-US" b="1" dirty="0"/>
            <a:t>stop</a:t>
          </a:r>
          <a:endParaRPr lang="en-US" dirty="0"/>
        </a:p>
      </dgm:t>
    </dgm:pt>
    <dgm:pt modelId="{6F38D732-356F-4C02-B210-4F761A4606CE}" type="parTrans" cxnId="{1B6EF8C1-DC9F-4F5B-97FF-A6DA03263915}">
      <dgm:prSet/>
      <dgm:spPr/>
      <dgm:t>
        <a:bodyPr/>
        <a:lstStyle/>
        <a:p>
          <a:endParaRPr lang="en-US"/>
        </a:p>
      </dgm:t>
    </dgm:pt>
    <dgm:pt modelId="{6CA91DE2-CEC2-4FB0-AEE6-D39330FD28D0}" type="sibTrans" cxnId="{1B6EF8C1-DC9F-4F5B-97FF-A6DA03263915}">
      <dgm:prSet/>
      <dgm:spPr/>
      <dgm:t>
        <a:bodyPr/>
        <a:lstStyle/>
        <a:p>
          <a:endParaRPr lang="en-US"/>
        </a:p>
      </dgm:t>
    </dgm:pt>
    <dgm:pt modelId="{B13DB4CB-4467-4698-998A-10BE032946BE}">
      <dgm:prSet/>
      <dgm:spPr/>
      <dgm:t>
        <a:bodyPr/>
        <a:lstStyle/>
        <a:p>
          <a:r>
            <a:rPr lang="en-US" b="1" dirty="0"/>
            <a:t>np.arrange(start,stop,step)</a:t>
          </a:r>
          <a:r>
            <a:rPr lang="en-US" dirty="0"/>
            <a:t>: returns array from </a:t>
          </a:r>
          <a:r>
            <a:rPr lang="en-US" b="1" dirty="0"/>
            <a:t>start </a:t>
          </a:r>
          <a:r>
            <a:rPr lang="en-US" dirty="0"/>
            <a:t>to </a:t>
          </a:r>
          <a:r>
            <a:rPr lang="en-US" b="1" dirty="0"/>
            <a:t>stop </a:t>
          </a:r>
          <a:r>
            <a:rPr lang="en-US" dirty="0"/>
            <a:t>with </a:t>
          </a:r>
          <a:r>
            <a:rPr lang="en-US" b="1" dirty="0"/>
            <a:t>step</a:t>
          </a:r>
          <a:r>
            <a:rPr lang="en-US" dirty="0"/>
            <a:t> interval size between each element</a:t>
          </a:r>
        </a:p>
      </dgm:t>
    </dgm:pt>
    <dgm:pt modelId="{732EA480-F74B-46B8-B384-8C31EB394162}" type="parTrans" cxnId="{41411E21-0487-4FD4-A9F8-1903E874C773}">
      <dgm:prSet/>
      <dgm:spPr/>
      <dgm:t>
        <a:bodyPr/>
        <a:lstStyle/>
        <a:p>
          <a:endParaRPr lang="en-US"/>
        </a:p>
      </dgm:t>
    </dgm:pt>
    <dgm:pt modelId="{69A56C29-44BC-49F1-BBE8-8D5DDDAFEB75}" type="sibTrans" cxnId="{41411E21-0487-4FD4-A9F8-1903E874C773}">
      <dgm:prSet/>
      <dgm:spPr/>
      <dgm:t>
        <a:bodyPr/>
        <a:lstStyle/>
        <a:p>
          <a:endParaRPr lang="en-US"/>
        </a:p>
      </dgm:t>
    </dgm:pt>
    <dgm:pt modelId="{0FD78F05-4EFE-1B49-A8FE-B575BDF08AFB}" type="pres">
      <dgm:prSet presAssocID="{46F9DFC8-9D1D-4136-B3E2-5BC51B29C559}" presName="vert0" presStyleCnt="0">
        <dgm:presLayoutVars>
          <dgm:dir/>
          <dgm:animOne val="branch"/>
          <dgm:animLvl val="lvl"/>
        </dgm:presLayoutVars>
      </dgm:prSet>
      <dgm:spPr/>
    </dgm:pt>
    <dgm:pt modelId="{ECA4A377-70B9-7148-A7CD-F8AFC7A58FB6}" type="pres">
      <dgm:prSet presAssocID="{02465C8E-D251-48B6-9614-34A436A1A5FB}" presName="thickLine" presStyleLbl="alignNode1" presStyleIdx="0" presStyleCnt="4"/>
      <dgm:spPr/>
    </dgm:pt>
    <dgm:pt modelId="{111B4B08-93D8-E540-85B2-37729349E537}" type="pres">
      <dgm:prSet presAssocID="{02465C8E-D251-48B6-9614-34A436A1A5FB}" presName="horz1" presStyleCnt="0"/>
      <dgm:spPr/>
    </dgm:pt>
    <dgm:pt modelId="{A50050C8-1541-9A42-9455-349274F3810A}" type="pres">
      <dgm:prSet presAssocID="{02465C8E-D251-48B6-9614-34A436A1A5FB}" presName="tx1" presStyleLbl="revTx" presStyleIdx="0" presStyleCnt="4"/>
      <dgm:spPr/>
    </dgm:pt>
    <dgm:pt modelId="{0DFD65E8-0D15-3D41-8DBD-AAC9D998514F}" type="pres">
      <dgm:prSet presAssocID="{02465C8E-D251-48B6-9614-34A436A1A5FB}" presName="vert1" presStyleCnt="0"/>
      <dgm:spPr/>
    </dgm:pt>
    <dgm:pt modelId="{37D44A87-1309-BF43-AA42-07D913A01CD3}" type="pres">
      <dgm:prSet presAssocID="{8AA1A770-B91D-4438-88FD-F28FB63E6EA9}" presName="thickLine" presStyleLbl="alignNode1" presStyleIdx="1" presStyleCnt="4"/>
      <dgm:spPr/>
    </dgm:pt>
    <dgm:pt modelId="{200F0F26-0EF0-C74C-8F66-2C404FB3B2EC}" type="pres">
      <dgm:prSet presAssocID="{8AA1A770-B91D-4438-88FD-F28FB63E6EA9}" presName="horz1" presStyleCnt="0"/>
      <dgm:spPr/>
    </dgm:pt>
    <dgm:pt modelId="{DFC31A48-A079-FB47-A0B3-4EDF0E13BE7F}" type="pres">
      <dgm:prSet presAssocID="{8AA1A770-B91D-4438-88FD-F28FB63E6EA9}" presName="tx1" presStyleLbl="revTx" presStyleIdx="1" presStyleCnt="4"/>
      <dgm:spPr/>
    </dgm:pt>
    <dgm:pt modelId="{9841D6E1-5557-7445-9EA1-E1CC57A428E6}" type="pres">
      <dgm:prSet presAssocID="{8AA1A770-B91D-4438-88FD-F28FB63E6EA9}" presName="vert1" presStyleCnt="0"/>
      <dgm:spPr/>
    </dgm:pt>
    <dgm:pt modelId="{112F849E-E544-034A-A3F3-6CA38859CE46}" type="pres">
      <dgm:prSet presAssocID="{3CD3263F-D936-4036-AED4-8BA15A47E86A}" presName="thickLine" presStyleLbl="alignNode1" presStyleIdx="2" presStyleCnt="4"/>
      <dgm:spPr/>
    </dgm:pt>
    <dgm:pt modelId="{F6F414F6-59AC-3A45-8B25-78DFF7E31384}" type="pres">
      <dgm:prSet presAssocID="{3CD3263F-D936-4036-AED4-8BA15A47E86A}" presName="horz1" presStyleCnt="0"/>
      <dgm:spPr/>
    </dgm:pt>
    <dgm:pt modelId="{AD6A9715-C3F0-B94B-898D-A5D24B9B2023}" type="pres">
      <dgm:prSet presAssocID="{3CD3263F-D936-4036-AED4-8BA15A47E86A}" presName="tx1" presStyleLbl="revTx" presStyleIdx="2" presStyleCnt="4"/>
      <dgm:spPr/>
    </dgm:pt>
    <dgm:pt modelId="{7B91601E-D9D9-F34E-8A96-1E8C3E2F577E}" type="pres">
      <dgm:prSet presAssocID="{3CD3263F-D936-4036-AED4-8BA15A47E86A}" presName="vert1" presStyleCnt="0"/>
      <dgm:spPr/>
    </dgm:pt>
    <dgm:pt modelId="{38BD3A87-9A56-3F43-BC67-829C7896EF34}" type="pres">
      <dgm:prSet presAssocID="{B13DB4CB-4467-4698-998A-10BE032946BE}" presName="thickLine" presStyleLbl="alignNode1" presStyleIdx="3" presStyleCnt="4"/>
      <dgm:spPr/>
    </dgm:pt>
    <dgm:pt modelId="{389E9DAF-8D7C-3849-92EB-4DA73992D09B}" type="pres">
      <dgm:prSet presAssocID="{B13DB4CB-4467-4698-998A-10BE032946BE}" presName="horz1" presStyleCnt="0"/>
      <dgm:spPr/>
    </dgm:pt>
    <dgm:pt modelId="{0DE6B9F6-3DE3-BF48-BDB3-AFB46021750D}" type="pres">
      <dgm:prSet presAssocID="{B13DB4CB-4467-4698-998A-10BE032946BE}" presName="tx1" presStyleLbl="revTx" presStyleIdx="3" presStyleCnt="4"/>
      <dgm:spPr/>
    </dgm:pt>
    <dgm:pt modelId="{0786D6B5-970A-4F46-9814-F263D367263A}" type="pres">
      <dgm:prSet presAssocID="{B13DB4CB-4467-4698-998A-10BE032946BE}" presName="vert1" presStyleCnt="0"/>
      <dgm:spPr/>
    </dgm:pt>
  </dgm:ptLst>
  <dgm:cxnLst>
    <dgm:cxn modelId="{F5A1900A-3287-FF4D-8F95-396A1C6882D1}" type="presOf" srcId="{8AA1A770-B91D-4438-88FD-F28FB63E6EA9}" destId="{DFC31A48-A079-FB47-A0B3-4EDF0E13BE7F}" srcOrd="0" destOrd="0" presId="urn:microsoft.com/office/officeart/2008/layout/LinedList"/>
    <dgm:cxn modelId="{41411E21-0487-4FD4-A9F8-1903E874C773}" srcId="{46F9DFC8-9D1D-4136-B3E2-5BC51B29C559}" destId="{B13DB4CB-4467-4698-998A-10BE032946BE}" srcOrd="3" destOrd="0" parTransId="{732EA480-F74B-46B8-B384-8C31EB394162}" sibTransId="{69A56C29-44BC-49F1-BBE8-8D5DDDAFEB75}"/>
    <dgm:cxn modelId="{60B7293C-426C-BF45-AB99-3F9572DAB419}" type="presOf" srcId="{02465C8E-D251-48B6-9614-34A436A1A5FB}" destId="{A50050C8-1541-9A42-9455-349274F3810A}" srcOrd="0" destOrd="0" presId="urn:microsoft.com/office/officeart/2008/layout/LinedList"/>
    <dgm:cxn modelId="{0DDEF655-50D3-5842-B802-E5D79E33B96D}" type="presOf" srcId="{3CD3263F-D936-4036-AED4-8BA15A47E86A}" destId="{AD6A9715-C3F0-B94B-898D-A5D24B9B2023}" srcOrd="0" destOrd="0" presId="urn:microsoft.com/office/officeart/2008/layout/LinedList"/>
    <dgm:cxn modelId="{1B6EF8C1-DC9F-4F5B-97FF-A6DA03263915}" srcId="{46F9DFC8-9D1D-4136-B3E2-5BC51B29C559}" destId="{3CD3263F-D936-4036-AED4-8BA15A47E86A}" srcOrd="2" destOrd="0" parTransId="{6F38D732-356F-4C02-B210-4F761A4606CE}" sibTransId="{6CA91DE2-CEC2-4FB0-AEE6-D39330FD28D0}"/>
    <dgm:cxn modelId="{689347CB-AF4D-438A-BC53-F42900892B08}" srcId="{46F9DFC8-9D1D-4136-B3E2-5BC51B29C559}" destId="{02465C8E-D251-48B6-9614-34A436A1A5FB}" srcOrd="0" destOrd="0" parTransId="{89309096-C600-42C8-8A5C-1E7C91897EE2}" sibTransId="{3F23505E-1BCF-465D-9CC4-147E62E19DCE}"/>
    <dgm:cxn modelId="{0D7274E6-B576-5347-A3B9-EE6EBA52EEBF}" type="presOf" srcId="{B13DB4CB-4467-4698-998A-10BE032946BE}" destId="{0DE6B9F6-3DE3-BF48-BDB3-AFB46021750D}" srcOrd="0" destOrd="0" presId="urn:microsoft.com/office/officeart/2008/layout/LinedList"/>
    <dgm:cxn modelId="{14999BF9-1DCA-3642-8D83-E2DE2FB04F54}" type="presOf" srcId="{46F9DFC8-9D1D-4136-B3E2-5BC51B29C559}" destId="{0FD78F05-4EFE-1B49-A8FE-B575BDF08AFB}" srcOrd="0" destOrd="0" presId="urn:microsoft.com/office/officeart/2008/layout/LinedList"/>
    <dgm:cxn modelId="{D781F4F9-1299-4573-AA42-DFA7BFA957B9}" srcId="{46F9DFC8-9D1D-4136-B3E2-5BC51B29C559}" destId="{8AA1A770-B91D-4438-88FD-F28FB63E6EA9}" srcOrd="1" destOrd="0" parTransId="{A97CE167-0BE6-4291-9388-477033AA2C7D}" sibTransId="{F05FC936-3302-4F03-88D9-9ECFA84CCC18}"/>
    <dgm:cxn modelId="{3B420CD6-CDF4-EC41-83D4-F636D133A623}" type="presParOf" srcId="{0FD78F05-4EFE-1B49-A8FE-B575BDF08AFB}" destId="{ECA4A377-70B9-7148-A7CD-F8AFC7A58FB6}" srcOrd="0" destOrd="0" presId="urn:microsoft.com/office/officeart/2008/layout/LinedList"/>
    <dgm:cxn modelId="{A5A1BC11-F791-4B41-9305-0ADFD17C2AC9}" type="presParOf" srcId="{0FD78F05-4EFE-1B49-A8FE-B575BDF08AFB}" destId="{111B4B08-93D8-E540-85B2-37729349E537}" srcOrd="1" destOrd="0" presId="urn:microsoft.com/office/officeart/2008/layout/LinedList"/>
    <dgm:cxn modelId="{34A3903A-33FC-3246-9C30-CEA71FA9EF8C}" type="presParOf" srcId="{111B4B08-93D8-E540-85B2-37729349E537}" destId="{A50050C8-1541-9A42-9455-349274F3810A}" srcOrd="0" destOrd="0" presId="urn:microsoft.com/office/officeart/2008/layout/LinedList"/>
    <dgm:cxn modelId="{A1980104-0A36-6E4B-BB5B-4C3FC969C57A}" type="presParOf" srcId="{111B4B08-93D8-E540-85B2-37729349E537}" destId="{0DFD65E8-0D15-3D41-8DBD-AAC9D998514F}" srcOrd="1" destOrd="0" presId="urn:microsoft.com/office/officeart/2008/layout/LinedList"/>
    <dgm:cxn modelId="{1468130E-6188-544B-BC33-F03FF71E0FE4}" type="presParOf" srcId="{0FD78F05-4EFE-1B49-A8FE-B575BDF08AFB}" destId="{37D44A87-1309-BF43-AA42-07D913A01CD3}" srcOrd="2" destOrd="0" presId="urn:microsoft.com/office/officeart/2008/layout/LinedList"/>
    <dgm:cxn modelId="{A4164CF5-FF17-7C4B-8C83-3202CC26D166}" type="presParOf" srcId="{0FD78F05-4EFE-1B49-A8FE-B575BDF08AFB}" destId="{200F0F26-0EF0-C74C-8F66-2C404FB3B2EC}" srcOrd="3" destOrd="0" presId="urn:microsoft.com/office/officeart/2008/layout/LinedList"/>
    <dgm:cxn modelId="{6BDA0194-A760-3F48-B074-8CBA6453E7F2}" type="presParOf" srcId="{200F0F26-0EF0-C74C-8F66-2C404FB3B2EC}" destId="{DFC31A48-A079-FB47-A0B3-4EDF0E13BE7F}" srcOrd="0" destOrd="0" presId="urn:microsoft.com/office/officeart/2008/layout/LinedList"/>
    <dgm:cxn modelId="{D7BFB515-B9C7-4945-B02C-E6548955DDEC}" type="presParOf" srcId="{200F0F26-0EF0-C74C-8F66-2C404FB3B2EC}" destId="{9841D6E1-5557-7445-9EA1-E1CC57A428E6}" srcOrd="1" destOrd="0" presId="urn:microsoft.com/office/officeart/2008/layout/LinedList"/>
    <dgm:cxn modelId="{CC06682A-26D6-494D-8138-6BAB74D2CAF9}" type="presParOf" srcId="{0FD78F05-4EFE-1B49-A8FE-B575BDF08AFB}" destId="{112F849E-E544-034A-A3F3-6CA38859CE46}" srcOrd="4" destOrd="0" presId="urn:microsoft.com/office/officeart/2008/layout/LinedList"/>
    <dgm:cxn modelId="{8B325EC3-C5B6-0D43-B01C-340BF5831077}" type="presParOf" srcId="{0FD78F05-4EFE-1B49-A8FE-B575BDF08AFB}" destId="{F6F414F6-59AC-3A45-8B25-78DFF7E31384}" srcOrd="5" destOrd="0" presId="urn:microsoft.com/office/officeart/2008/layout/LinedList"/>
    <dgm:cxn modelId="{EE51D647-301E-4240-8997-44D670EC0A34}" type="presParOf" srcId="{F6F414F6-59AC-3A45-8B25-78DFF7E31384}" destId="{AD6A9715-C3F0-B94B-898D-A5D24B9B2023}" srcOrd="0" destOrd="0" presId="urn:microsoft.com/office/officeart/2008/layout/LinedList"/>
    <dgm:cxn modelId="{A628CDC9-96F8-6541-BC3A-869D3B79E79B}" type="presParOf" srcId="{F6F414F6-59AC-3A45-8B25-78DFF7E31384}" destId="{7B91601E-D9D9-F34E-8A96-1E8C3E2F577E}" srcOrd="1" destOrd="0" presId="urn:microsoft.com/office/officeart/2008/layout/LinedList"/>
    <dgm:cxn modelId="{F59B7BFB-32A4-FF46-8A17-D850A4538A74}" type="presParOf" srcId="{0FD78F05-4EFE-1B49-A8FE-B575BDF08AFB}" destId="{38BD3A87-9A56-3F43-BC67-829C7896EF34}" srcOrd="6" destOrd="0" presId="urn:microsoft.com/office/officeart/2008/layout/LinedList"/>
    <dgm:cxn modelId="{BD4368C0-DA93-204E-8FA3-BEBE94B8CA1E}" type="presParOf" srcId="{0FD78F05-4EFE-1B49-A8FE-B575BDF08AFB}" destId="{389E9DAF-8D7C-3849-92EB-4DA73992D09B}" srcOrd="7" destOrd="0" presId="urn:microsoft.com/office/officeart/2008/layout/LinedList"/>
    <dgm:cxn modelId="{67AE42AD-1782-7048-ACED-B37A7ED1C068}" type="presParOf" srcId="{389E9DAF-8D7C-3849-92EB-4DA73992D09B}" destId="{0DE6B9F6-3DE3-BF48-BDB3-AFB46021750D}" srcOrd="0" destOrd="0" presId="urn:microsoft.com/office/officeart/2008/layout/LinedList"/>
    <dgm:cxn modelId="{9FC3E5E6-C665-A846-864A-816BB96CF039}" type="presParOf" srcId="{389E9DAF-8D7C-3849-92EB-4DA73992D09B}" destId="{0786D6B5-970A-4F46-9814-F263D367263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97C75A-F28D-4ECA-9CE5-9AFCFA34F2F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31044A4-ED2E-4167-BE89-AA8B5BE8A3E2}">
      <dgm:prSet/>
      <dgm:spPr/>
      <dgm:t>
        <a:bodyPr/>
        <a:lstStyle/>
        <a:p>
          <a:r>
            <a:rPr lang="en-US" b="1"/>
            <a:t>np.round( input, decimal places)</a:t>
          </a:r>
          <a:r>
            <a:rPr lang="en-US"/>
            <a:t>:</a:t>
          </a:r>
          <a:r>
            <a:rPr lang="en-US" b="1"/>
            <a:t> </a:t>
          </a:r>
          <a:r>
            <a:rPr lang="en-US"/>
            <a:t>rounds input to the decimal place indication </a:t>
          </a:r>
        </a:p>
      </dgm:t>
    </dgm:pt>
    <dgm:pt modelId="{1098CB3B-EFD5-4101-9F12-41CA1098E7B2}" type="parTrans" cxnId="{420CF0D9-6818-4AD7-8C38-0AFCA17B4E84}">
      <dgm:prSet/>
      <dgm:spPr/>
      <dgm:t>
        <a:bodyPr/>
        <a:lstStyle/>
        <a:p>
          <a:endParaRPr lang="en-US"/>
        </a:p>
      </dgm:t>
    </dgm:pt>
    <dgm:pt modelId="{6255F040-8152-4E08-A426-B2E9E9253731}" type="sibTrans" cxnId="{420CF0D9-6818-4AD7-8C38-0AFCA17B4E84}">
      <dgm:prSet/>
      <dgm:spPr/>
      <dgm:t>
        <a:bodyPr/>
        <a:lstStyle/>
        <a:p>
          <a:endParaRPr lang="en-US"/>
        </a:p>
      </dgm:t>
    </dgm:pt>
    <dgm:pt modelId="{145EC47F-DC4A-4C4A-AA50-935C2F70455F}">
      <dgm:prSet/>
      <dgm:spPr/>
      <dgm:t>
        <a:bodyPr/>
        <a:lstStyle/>
        <a:p>
          <a:r>
            <a:rPr lang="en-US" b="1"/>
            <a:t>np.sum(input)</a:t>
          </a:r>
          <a:r>
            <a:rPr lang="en-US"/>
            <a:t>: sums all the elements in an object</a:t>
          </a:r>
        </a:p>
      </dgm:t>
    </dgm:pt>
    <dgm:pt modelId="{8C216F2E-9812-4AF6-8F97-98CFDA952966}" type="parTrans" cxnId="{BF8CC3A6-C5F7-4165-B0B2-0B1A5160BA53}">
      <dgm:prSet/>
      <dgm:spPr/>
      <dgm:t>
        <a:bodyPr/>
        <a:lstStyle/>
        <a:p>
          <a:endParaRPr lang="en-US"/>
        </a:p>
      </dgm:t>
    </dgm:pt>
    <dgm:pt modelId="{530E0307-A95B-47E5-9842-991D10BE3401}" type="sibTrans" cxnId="{BF8CC3A6-C5F7-4165-B0B2-0B1A5160BA53}">
      <dgm:prSet/>
      <dgm:spPr/>
      <dgm:t>
        <a:bodyPr/>
        <a:lstStyle/>
        <a:p>
          <a:endParaRPr lang="en-US"/>
        </a:p>
      </dgm:t>
    </dgm:pt>
    <dgm:pt modelId="{8D3DF5AB-24EE-4F97-AE1E-9FAE72D8CB47}">
      <dgm:prSet/>
      <dgm:spPr/>
      <dgm:t>
        <a:bodyPr/>
        <a:lstStyle/>
        <a:p>
          <a:r>
            <a:rPr lang="en-US" b="1"/>
            <a:t>np.sqrt(input)</a:t>
          </a:r>
          <a:r>
            <a:rPr lang="en-US"/>
            <a:t>: takes the square root of an object</a:t>
          </a:r>
        </a:p>
      </dgm:t>
    </dgm:pt>
    <dgm:pt modelId="{EC0B1B6D-0C27-4DFE-AC35-F21C0EF113B5}" type="parTrans" cxnId="{54EBF010-EDA9-427A-8A43-30A67D5B9D88}">
      <dgm:prSet/>
      <dgm:spPr/>
      <dgm:t>
        <a:bodyPr/>
        <a:lstStyle/>
        <a:p>
          <a:endParaRPr lang="en-US"/>
        </a:p>
      </dgm:t>
    </dgm:pt>
    <dgm:pt modelId="{809A6215-A178-42F6-AA28-F1593BFB6267}" type="sibTrans" cxnId="{54EBF010-EDA9-427A-8A43-30A67D5B9D88}">
      <dgm:prSet/>
      <dgm:spPr/>
      <dgm:t>
        <a:bodyPr/>
        <a:lstStyle/>
        <a:p>
          <a:endParaRPr lang="en-US"/>
        </a:p>
      </dgm:t>
    </dgm:pt>
    <dgm:pt modelId="{9BFFF734-7FDE-4EBB-B2AE-753BF060D263}">
      <dgm:prSet/>
      <dgm:spPr/>
      <dgm:t>
        <a:bodyPr/>
        <a:lstStyle/>
        <a:p>
          <a:r>
            <a:rPr lang="en-US" b="1"/>
            <a:t>np.exp(input)</a:t>
          </a:r>
          <a:r>
            <a:rPr lang="en-US"/>
            <a:t>: calculates the exponential (</a:t>
          </a:r>
          <a:r>
            <a:rPr lang="en-US" i="1"/>
            <a:t>e</a:t>
          </a:r>
          <a:r>
            <a:rPr lang="en-US" baseline="30000"/>
            <a:t>input</a:t>
          </a:r>
          <a:r>
            <a:rPr lang="en-US"/>
            <a:t>) of an object</a:t>
          </a:r>
        </a:p>
      </dgm:t>
    </dgm:pt>
    <dgm:pt modelId="{47A2D9E9-22EA-490A-8C9C-6EF646A0A267}" type="parTrans" cxnId="{E3031D0E-6699-4E21-87DA-62879995D174}">
      <dgm:prSet/>
      <dgm:spPr/>
      <dgm:t>
        <a:bodyPr/>
        <a:lstStyle/>
        <a:p>
          <a:endParaRPr lang="en-US"/>
        </a:p>
      </dgm:t>
    </dgm:pt>
    <dgm:pt modelId="{83EA20A0-9C5D-4969-97E4-06899ABD990F}" type="sibTrans" cxnId="{E3031D0E-6699-4E21-87DA-62879995D174}">
      <dgm:prSet/>
      <dgm:spPr/>
      <dgm:t>
        <a:bodyPr/>
        <a:lstStyle/>
        <a:p>
          <a:endParaRPr lang="en-US"/>
        </a:p>
      </dgm:t>
    </dgm:pt>
    <dgm:pt modelId="{E7098F75-2A3D-4698-81DA-9F8E429BA805}">
      <dgm:prSet/>
      <dgm:spPr/>
      <dgm:t>
        <a:bodyPr/>
        <a:lstStyle/>
        <a:p>
          <a:r>
            <a:rPr lang="en-US" b="1"/>
            <a:t>np.log(input)</a:t>
          </a:r>
          <a:r>
            <a:rPr lang="en-US"/>
            <a:t>: take the natural logarithm (ln) of the input</a:t>
          </a:r>
        </a:p>
      </dgm:t>
    </dgm:pt>
    <dgm:pt modelId="{18D33A60-8D3D-4CFD-AF14-9876F479951C}" type="parTrans" cxnId="{1571FC4E-2B5B-499B-97F7-BE93134E0093}">
      <dgm:prSet/>
      <dgm:spPr/>
      <dgm:t>
        <a:bodyPr/>
        <a:lstStyle/>
        <a:p>
          <a:endParaRPr lang="en-US"/>
        </a:p>
      </dgm:t>
    </dgm:pt>
    <dgm:pt modelId="{A0BB946E-A78A-4FBE-8813-B12634BAF1B0}" type="sibTrans" cxnId="{1571FC4E-2B5B-499B-97F7-BE93134E0093}">
      <dgm:prSet/>
      <dgm:spPr/>
      <dgm:t>
        <a:bodyPr/>
        <a:lstStyle/>
        <a:p>
          <a:endParaRPr lang="en-US"/>
        </a:p>
      </dgm:t>
    </dgm:pt>
    <dgm:pt modelId="{CAC645CD-CC07-4901-8B16-53AB4D27DA0C}">
      <dgm:prSet/>
      <dgm:spPr/>
      <dgm:t>
        <a:bodyPr/>
        <a:lstStyle/>
        <a:p>
          <a:r>
            <a:rPr lang="en-US" b="1"/>
            <a:t>np.log10(input)</a:t>
          </a:r>
          <a:r>
            <a:rPr lang="en-US"/>
            <a:t>: takes the logarithm with base 10 (log</a:t>
          </a:r>
          <a:r>
            <a:rPr lang="en-US" baseline="-25000"/>
            <a:t>10</a:t>
          </a:r>
          <a:r>
            <a:rPr lang="en-US"/>
            <a:t>) of the input</a:t>
          </a:r>
        </a:p>
      </dgm:t>
    </dgm:pt>
    <dgm:pt modelId="{2ED0AF26-381B-4DDC-934C-2C48E5938091}" type="parTrans" cxnId="{FD2E0A67-60A1-462F-95B0-A4F1BFDA62E3}">
      <dgm:prSet/>
      <dgm:spPr/>
      <dgm:t>
        <a:bodyPr/>
        <a:lstStyle/>
        <a:p>
          <a:endParaRPr lang="en-US"/>
        </a:p>
      </dgm:t>
    </dgm:pt>
    <dgm:pt modelId="{4ED32DB8-5324-4930-B7B1-755B3364B2C0}" type="sibTrans" cxnId="{FD2E0A67-60A1-462F-95B0-A4F1BFDA62E3}">
      <dgm:prSet/>
      <dgm:spPr/>
      <dgm:t>
        <a:bodyPr/>
        <a:lstStyle/>
        <a:p>
          <a:endParaRPr lang="en-US"/>
        </a:p>
      </dgm:t>
    </dgm:pt>
    <dgm:pt modelId="{F2E2ECF1-F0C6-4646-898A-CD457AE328AB}">
      <dgm:prSet/>
      <dgm:spPr/>
      <dgm:t>
        <a:bodyPr/>
        <a:lstStyle/>
        <a:p>
          <a:r>
            <a:rPr lang="en-US" b="1"/>
            <a:t>np.log2(input)</a:t>
          </a:r>
          <a:r>
            <a:rPr lang="en-US"/>
            <a:t>: takes the logarithm with base 2 (log</a:t>
          </a:r>
          <a:r>
            <a:rPr lang="en-US" baseline="-25000"/>
            <a:t>2</a:t>
          </a:r>
          <a:r>
            <a:rPr lang="en-US"/>
            <a:t>) of the input</a:t>
          </a:r>
        </a:p>
      </dgm:t>
    </dgm:pt>
    <dgm:pt modelId="{7869EC26-DC39-471E-B460-09DB309D58E1}" type="parTrans" cxnId="{3A160E38-EEC3-4295-A8C8-30D07AB27B16}">
      <dgm:prSet/>
      <dgm:spPr/>
      <dgm:t>
        <a:bodyPr/>
        <a:lstStyle/>
        <a:p>
          <a:endParaRPr lang="en-US"/>
        </a:p>
      </dgm:t>
    </dgm:pt>
    <dgm:pt modelId="{A69583F0-E40C-418C-B82F-4C6713B4DBF4}" type="sibTrans" cxnId="{3A160E38-EEC3-4295-A8C8-30D07AB27B16}">
      <dgm:prSet/>
      <dgm:spPr/>
      <dgm:t>
        <a:bodyPr/>
        <a:lstStyle/>
        <a:p>
          <a:endParaRPr lang="en-US"/>
        </a:p>
      </dgm:t>
    </dgm:pt>
    <dgm:pt modelId="{8ED675E4-892C-4E01-AC52-66965AC70E78}">
      <dgm:prSet/>
      <dgm:spPr/>
      <dgm:t>
        <a:bodyPr/>
        <a:lstStyle/>
        <a:p>
          <a:r>
            <a:rPr lang="en-US" b="1"/>
            <a:t>np.abs(input)</a:t>
          </a:r>
          <a:r>
            <a:rPr lang="en-US"/>
            <a:t>: takes the absolute value of the input</a:t>
          </a:r>
        </a:p>
      </dgm:t>
    </dgm:pt>
    <dgm:pt modelId="{289342E1-60EA-4031-A292-EA93E8BCC6D3}" type="parTrans" cxnId="{7CE82F43-71A9-413D-952D-BD2015998AF8}">
      <dgm:prSet/>
      <dgm:spPr/>
      <dgm:t>
        <a:bodyPr/>
        <a:lstStyle/>
        <a:p>
          <a:endParaRPr lang="en-US"/>
        </a:p>
      </dgm:t>
    </dgm:pt>
    <dgm:pt modelId="{54DB6D6E-1EFF-4E84-8728-40CB335FEA51}" type="sibTrans" cxnId="{7CE82F43-71A9-413D-952D-BD2015998AF8}">
      <dgm:prSet/>
      <dgm:spPr/>
      <dgm:t>
        <a:bodyPr/>
        <a:lstStyle/>
        <a:p>
          <a:endParaRPr lang="en-US"/>
        </a:p>
      </dgm:t>
    </dgm:pt>
    <dgm:pt modelId="{FB4AA8A6-5E3E-FB46-BB3C-964B8F85572E}" type="pres">
      <dgm:prSet presAssocID="{8397C75A-F28D-4ECA-9CE5-9AFCFA34F2F5}" presName="vert0" presStyleCnt="0">
        <dgm:presLayoutVars>
          <dgm:dir/>
          <dgm:animOne val="branch"/>
          <dgm:animLvl val="lvl"/>
        </dgm:presLayoutVars>
      </dgm:prSet>
      <dgm:spPr/>
    </dgm:pt>
    <dgm:pt modelId="{8F9C8FD6-12AF-8B46-AEF7-105C5290EE2E}" type="pres">
      <dgm:prSet presAssocID="{B31044A4-ED2E-4167-BE89-AA8B5BE8A3E2}" presName="thickLine" presStyleLbl="alignNode1" presStyleIdx="0" presStyleCnt="8"/>
      <dgm:spPr/>
    </dgm:pt>
    <dgm:pt modelId="{F3239D29-DD9F-1C45-A9DE-21B108D24A1D}" type="pres">
      <dgm:prSet presAssocID="{B31044A4-ED2E-4167-BE89-AA8B5BE8A3E2}" presName="horz1" presStyleCnt="0"/>
      <dgm:spPr/>
    </dgm:pt>
    <dgm:pt modelId="{8862E5ED-22D8-3541-AD19-900950CEA618}" type="pres">
      <dgm:prSet presAssocID="{B31044A4-ED2E-4167-BE89-AA8B5BE8A3E2}" presName="tx1" presStyleLbl="revTx" presStyleIdx="0" presStyleCnt="8"/>
      <dgm:spPr/>
    </dgm:pt>
    <dgm:pt modelId="{A8114678-9F40-D14E-83B0-F780E011E542}" type="pres">
      <dgm:prSet presAssocID="{B31044A4-ED2E-4167-BE89-AA8B5BE8A3E2}" presName="vert1" presStyleCnt="0"/>
      <dgm:spPr/>
    </dgm:pt>
    <dgm:pt modelId="{0955833C-589E-A645-B882-D10A41E0E924}" type="pres">
      <dgm:prSet presAssocID="{145EC47F-DC4A-4C4A-AA50-935C2F70455F}" presName="thickLine" presStyleLbl="alignNode1" presStyleIdx="1" presStyleCnt="8"/>
      <dgm:spPr/>
    </dgm:pt>
    <dgm:pt modelId="{8281A87F-EBBA-DC4B-BEAB-7B5710F66BD2}" type="pres">
      <dgm:prSet presAssocID="{145EC47F-DC4A-4C4A-AA50-935C2F70455F}" presName="horz1" presStyleCnt="0"/>
      <dgm:spPr/>
    </dgm:pt>
    <dgm:pt modelId="{3A645A3E-D2C9-D44B-94F2-9534E669B423}" type="pres">
      <dgm:prSet presAssocID="{145EC47F-DC4A-4C4A-AA50-935C2F70455F}" presName="tx1" presStyleLbl="revTx" presStyleIdx="1" presStyleCnt="8"/>
      <dgm:spPr/>
    </dgm:pt>
    <dgm:pt modelId="{2390CA38-1087-7145-9561-D22689A97337}" type="pres">
      <dgm:prSet presAssocID="{145EC47F-DC4A-4C4A-AA50-935C2F70455F}" presName="vert1" presStyleCnt="0"/>
      <dgm:spPr/>
    </dgm:pt>
    <dgm:pt modelId="{1830F2D5-6E75-5343-A1B9-BB84F632806E}" type="pres">
      <dgm:prSet presAssocID="{8D3DF5AB-24EE-4F97-AE1E-9FAE72D8CB47}" presName="thickLine" presStyleLbl="alignNode1" presStyleIdx="2" presStyleCnt="8"/>
      <dgm:spPr/>
    </dgm:pt>
    <dgm:pt modelId="{19E1D8CF-FBCE-EE47-938C-9B6825E50B90}" type="pres">
      <dgm:prSet presAssocID="{8D3DF5AB-24EE-4F97-AE1E-9FAE72D8CB47}" presName="horz1" presStyleCnt="0"/>
      <dgm:spPr/>
    </dgm:pt>
    <dgm:pt modelId="{740787F1-217D-D54B-ADF7-75B8AF078C3E}" type="pres">
      <dgm:prSet presAssocID="{8D3DF5AB-24EE-4F97-AE1E-9FAE72D8CB47}" presName="tx1" presStyleLbl="revTx" presStyleIdx="2" presStyleCnt="8"/>
      <dgm:spPr/>
    </dgm:pt>
    <dgm:pt modelId="{B2EAC0E2-9EC4-ED48-8952-74D82C6E7B3E}" type="pres">
      <dgm:prSet presAssocID="{8D3DF5AB-24EE-4F97-AE1E-9FAE72D8CB47}" presName="vert1" presStyleCnt="0"/>
      <dgm:spPr/>
    </dgm:pt>
    <dgm:pt modelId="{6B3E65AF-1EF6-494C-8AD4-B8B0C9AA0C66}" type="pres">
      <dgm:prSet presAssocID="{9BFFF734-7FDE-4EBB-B2AE-753BF060D263}" presName="thickLine" presStyleLbl="alignNode1" presStyleIdx="3" presStyleCnt="8"/>
      <dgm:spPr/>
    </dgm:pt>
    <dgm:pt modelId="{47531C98-58C3-C141-96FB-60C981335617}" type="pres">
      <dgm:prSet presAssocID="{9BFFF734-7FDE-4EBB-B2AE-753BF060D263}" presName="horz1" presStyleCnt="0"/>
      <dgm:spPr/>
    </dgm:pt>
    <dgm:pt modelId="{FC1C0026-14C3-2749-9686-B89D034BEF0B}" type="pres">
      <dgm:prSet presAssocID="{9BFFF734-7FDE-4EBB-B2AE-753BF060D263}" presName="tx1" presStyleLbl="revTx" presStyleIdx="3" presStyleCnt="8"/>
      <dgm:spPr/>
    </dgm:pt>
    <dgm:pt modelId="{9413320D-7E66-D243-9948-F5758FBD6804}" type="pres">
      <dgm:prSet presAssocID="{9BFFF734-7FDE-4EBB-B2AE-753BF060D263}" presName="vert1" presStyleCnt="0"/>
      <dgm:spPr/>
    </dgm:pt>
    <dgm:pt modelId="{13D80879-B8D1-5443-B40A-EF68D90BA7E6}" type="pres">
      <dgm:prSet presAssocID="{E7098F75-2A3D-4698-81DA-9F8E429BA805}" presName="thickLine" presStyleLbl="alignNode1" presStyleIdx="4" presStyleCnt="8"/>
      <dgm:spPr/>
    </dgm:pt>
    <dgm:pt modelId="{CBA2950B-0E8F-E340-B2D8-9E7016D5D4AB}" type="pres">
      <dgm:prSet presAssocID="{E7098F75-2A3D-4698-81DA-9F8E429BA805}" presName="horz1" presStyleCnt="0"/>
      <dgm:spPr/>
    </dgm:pt>
    <dgm:pt modelId="{127A8DFB-AB4A-E44F-B772-6366692D56B2}" type="pres">
      <dgm:prSet presAssocID="{E7098F75-2A3D-4698-81DA-9F8E429BA805}" presName="tx1" presStyleLbl="revTx" presStyleIdx="4" presStyleCnt="8"/>
      <dgm:spPr/>
    </dgm:pt>
    <dgm:pt modelId="{F2874024-A81A-5641-A30E-6533A167E9EC}" type="pres">
      <dgm:prSet presAssocID="{E7098F75-2A3D-4698-81DA-9F8E429BA805}" presName="vert1" presStyleCnt="0"/>
      <dgm:spPr/>
    </dgm:pt>
    <dgm:pt modelId="{51142B05-CDA1-6F4D-965C-92678D6F70E4}" type="pres">
      <dgm:prSet presAssocID="{CAC645CD-CC07-4901-8B16-53AB4D27DA0C}" presName="thickLine" presStyleLbl="alignNode1" presStyleIdx="5" presStyleCnt="8"/>
      <dgm:spPr/>
    </dgm:pt>
    <dgm:pt modelId="{3A9FABF9-95A0-E84C-840C-46E414CB72E3}" type="pres">
      <dgm:prSet presAssocID="{CAC645CD-CC07-4901-8B16-53AB4D27DA0C}" presName="horz1" presStyleCnt="0"/>
      <dgm:spPr/>
    </dgm:pt>
    <dgm:pt modelId="{91665657-6672-DD4E-BADB-6ADBD445568F}" type="pres">
      <dgm:prSet presAssocID="{CAC645CD-CC07-4901-8B16-53AB4D27DA0C}" presName="tx1" presStyleLbl="revTx" presStyleIdx="5" presStyleCnt="8"/>
      <dgm:spPr/>
    </dgm:pt>
    <dgm:pt modelId="{E8C37CD7-A01C-3E4F-B6BE-406E6550C7F4}" type="pres">
      <dgm:prSet presAssocID="{CAC645CD-CC07-4901-8B16-53AB4D27DA0C}" presName="vert1" presStyleCnt="0"/>
      <dgm:spPr/>
    </dgm:pt>
    <dgm:pt modelId="{851583C1-3AA4-B941-BADC-BA2EBBBD18AB}" type="pres">
      <dgm:prSet presAssocID="{F2E2ECF1-F0C6-4646-898A-CD457AE328AB}" presName="thickLine" presStyleLbl="alignNode1" presStyleIdx="6" presStyleCnt="8"/>
      <dgm:spPr/>
    </dgm:pt>
    <dgm:pt modelId="{4E3804A3-657A-E747-82F0-C705CC99E68F}" type="pres">
      <dgm:prSet presAssocID="{F2E2ECF1-F0C6-4646-898A-CD457AE328AB}" presName="horz1" presStyleCnt="0"/>
      <dgm:spPr/>
    </dgm:pt>
    <dgm:pt modelId="{B5EE8F95-962F-174C-A9B4-D8750438A7B9}" type="pres">
      <dgm:prSet presAssocID="{F2E2ECF1-F0C6-4646-898A-CD457AE328AB}" presName="tx1" presStyleLbl="revTx" presStyleIdx="6" presStyleCnt="8"/>
      <dgm:spPr/>
    </dgm:pt>
    <dgm:pt modelId="{6A1AFFFF-497F-9F49-AC33-AEA339B61588}" type="pres">
      <dgm:prSet presAssocID="{F2E2ECF1-F0C6-4646-898A-CD457AE328AB}" presName="vert1" presStyleCnt="0"/>
      <dgm:spPr/>
    </dgm:pt>
    <dgm:pt modelId="{F5E23021-F1AB-2549-AD62-98C855127C4C}" type="pres">
      <dgm:prSet presAssocID="{8ED675E4-892C-4E01-AC52-66965AC70E78}" presName="thickLine" presStyleLbl="alignNode1" presStyleIdx="7" presStyleCnt="8"/>
      <dgm:spPr/>
    </dgm:pt>
    <dgm:pt modelId="{487BD09D-F4EC-E84C-8E42-EA8AF19B6084}" type="pres">
      <dgm:prSet presAssocID="{8ED675E4-892C-4E01-AC52-66965AC70E78}" presName="horz1" presStyleCnt="0"/>
      <dgm:spPr/>
    </dgm:pt>
    <dgm:pt modelId="{27D07108-A604-624F-A09F-CAF13DF0CB7E}" type="pres">
      <dgm:prSet presAssocID="{8ED675E4-892C-4E01-AC52-66965AC70E78}" presName="tx1" presStyleLbl="revTx" presStyleIdx="7" presStyleCnt="8"/>
      <dgm:spPr/>
    </dgm:pt>
    <dgm:pt modelId="{5BEEA14E-174A-4746-991D-158668D0C951}" type="pres">
      <dgm:prSet presAssocID="{8ED675E4-892C-4E01-AC52-66965AC70E78}" presName="vert1" presStyleCnt="0"/>
      <dgm:spPr/>
    </dgm:pt>
  </dgm:ptLst>
  <dgm:cxnLst>
    <dgm:cxn modelId="{E3031D0E-6699-4E21-87DA-62879995D174}" srcId="{8397C75A-F28D-4ECA-9CE5-9AFCFA34F2F5}" destId="{9BFFF734-7FDE-4EBB-B2AE-753BF060D263}" srcOrd="3" destOrd="0" parTransId="{47A2D9E9-22EA-490A-8C9C-6EF646A0A267}" sibTransId="{83EA20A0-9C5D-4969-97E4-06899ABD990F}"/>
    <dgm:cxn modelId="{54EBF010-EDA9-427A-8A43-30A67D5B9D88}" srcId="{8397C75A-F28D-4ECA-9CE5-9AFCFA34F2F5}" destId="{8D3DF5AB-24EE-4F97-AE1E-9FAE72D8CB47}" srcOrd="2" destOrd="0" parTransId="{EC0B1B6D-0C27-4DFE-AC35-F21C0EF113B5}" sibTransId="{809A6215-A178-42F6-AA28-F1593BFB6267}"/>
    <dgm:cxn modelId="{206DE41C-A178-794B-816C-55455EE534A4}" type="presOf" srcId="{145EC47F-DC4A-4C4A-AA50-935C2F70455F}" destId="{3A645A3E-D2C9-D44B-94F2-9534E669B423}" srcOrd="0" destOrd="0" presId="urn:microsoft.com/office/officeart/2008/layout/LinedList"/>
    <dgm:cxn modelId="{6E644F2D-428F-0C44-8459-6C8A3C65644D}" type="presOf" srcId="{B31044A4-ED2E-4167-BE89-AA8B5BE8A3E2}" destId="{8862E5ED-22D8-3541-AD19-900950CEA618}" srcOrd="0" destOrd="0" presId="urn:microsoft.com/office/officeart/2008/layout/LinedList"/>
    <dgm:cxn modelId="{E5449F2D-AC43-5940-8D67-C1D6A9022EB4}" type="presOf" srcId="{F2E2ECF1-F0C6-4646-898A-CD457AE328AB}" destId="{B5EE8F95-962F-174C-A9B4-D8750438A7B9}" srcOrd="0" destOrd="0" presId="urn:microsoft.com/office/officeart/2008/layout/LinedList"/>
    <dgm:cxn modelId="{3A160E38-EEC3-4295-A8C8-30D07AB27B16}" srcId="{8397C75A-F28D-4ECA-9CE5-9AFCFA34F2F5}" destId="{F2E2ECF1-F0C6-4646-898A-CD457AE328AB}" srcOrd="6" destOrd="0" parTransId="{7869EC26-DC39-471E-B460-09DB309D58E1}" sibTransId="{A69583F0-E40C-418C-B82F-4C6713B4DBF4}"/>
    <dgm:cxn modelId="{7CE82F43-71A9-413D-952D-BD2015998AF8}" srcId="{8397C75A-F28D-4ECA-9CE5-9AFCFA34F2F5}" destId="{8ED675E4-892C-4E01-AC52-66965AC70E78}" srcOrd="7" destOrd="0" parTransId="{289342E1-60EA-4031-A292-EA93E8BCC6D3}" sibTransId="{54DB6D6E-1EFF-4E84-8728-40CB335FEA51}"/>
    <dgm:cxn modelId="{E0630444-85A6-3E43-86D6-A491D149DE7F}" type="presOf" srcId="{8397C75A-F28D-4ECA-9CE5-9AFCFA34F2F5}" destId="{FB4AA8A6-5E3E-FB46-BB3C-964B8F85572E}" srcOrd="0" destOrd="0" presId="urn:microsoft.com/office/officeart/2008/layout/LinedList"/>
    <dgm:cxn modelId="{1571FC4E-2B5B-499B-97F7-BE93134E0093}" srcId="{8397C75A-F28D-4ECA-9CE5-9AFCFA34F2F5}" destId="{E7098F75-2A3D-4698-81DA-9F8E429BA805}" srcOrd="4" destOrd="0" parTransId="{18D33A60-8D3D-4CFD-AF14-9876F479951C}" sibTransId="{A0BB946E-A78A-4FBE-8813-B12634BAF1B0}"/>
    <dgm:cxn modelId="{FD2E0A67-60A1-462F-95B0-A4F1BFDA62E3}" srcId="{8397C75A-F28D-4ECA-9CE5-9AFCFA34F2F5}" destId="{CAC645CD-CC07-4901-8B16-53AB4D27DA0C}" srcOrd="5" destOrd="0" parTransId="{2ED0AF26-381B-4DDC-934C-2C48E5938091}" sibTransId="{4ED32DB8-5324-4930-B7B1-755B3364B2C0}"/>
    <dgm:cxn modelId="{CF052968-2AC5-5143-BF0A-59F3D8E7CA2F}" type="presOf" srcId="{CAC645CD-CC07-4901-8B16-53AB4D27DA0C}" destId="{91665657-6672-DD4E-BADB-6ADBD445568F}" srcOrd="0" destOrd="0" presId="urn:microsoft.com/office/officeart/2008/layout/LinedList"/>
    <dgm:cxn modelId="{A5959B6B-ECD5-5E4B-813B-27369A4A2FEC}" type="presOf" srcId="{8D3DF5AB-24EE-4F97-AE1E-9FAE72D8CB47}" destId="{740787F1-217D-D54B-ADF7-75B8AF078C3E}" srcOrd="0" destOrd="0" presId="urn:microsoft.com/office/officeart/2008/layout/LinedList"/>
    <dgm:cxn modelId="{AA50A88F-6AE8-2846-81DB-840D39D4BF49}" type="presOf" srcId="{8ED675E4-892C-4E01-AC52-66965AC70E78}" destId="{27D07108-A604-624F-A09F-CAF13DF0CB7E}" srcOrd="0" destOrd="0" presId="urn:microsoft.com/office/officeart/2008/layout/LinedList"/>
    <dgm:cxn modelId="{BF8CC3A6-C5F7-4165-B0B2-0B1A5160BA53}" srcId="{8397C75A-F28D-4ECA-9CE5-9AFCFA34F2F5}" destId="{145EC47F-DC4A-4C4A-AA50-935C2F70455F}" srcOrd="1" destOrd="0" parTransId="{8C216F2E-9812-4AF6-8F97-98CFDA952966}" sibTransId="{530E0307-A95B-47E5-9842-991D10BE3401}"/>
    <dgm:cxn modelId="{420CF0D9-6818-4AD7-8C38-0AFCA17B4E84}" srcId="{8397C75A-F28D-4ECA-9CE5-9AFCFA34F2F5}" destId="{B31044A4-ED2E-4167-BE89-AA8B5BE8A3E2}" srcOrd="0" destOrd="0" parTransId="{1098CB3B-EFD5-4101-9F12-41CA1098E7B2}" sibTransId="{6255F040-8152-4E08-A426-B2E9E9253731}"/>
    <dgm:cxn modelId="{B6B5EBDA-4F50-F849-9534-6F0A77EE7870}" type="presOf" srcId="{E7098F75-2A3D-4698-81DA-9F8E429BA805}" destId="{127A8DFB-AB4A-E44F-B772-6366692D56B2}" srcOrd="0" destOrd="0" presId="urn:microsoft.com/office/officeart/2008/layout/LinedList"/>
    <dgm:cxn modelId="{CB3503F0-831A-464E-A18D-BF267E823BB5}" type="presOf" srcId="{9BFFF734-7FDE-4EBB-B2AE-753BF060D263}" destId="{FC1C0026-14C3-2749-9686-B89D034BEF0B}" srcOrd="0" destOrd="0" presId="urn:microsoft.com/office/officeart/2008/layout/LinedList"/>
    <dgm:cxn modelId="{CD362FBD-215C-9C4C-AB79-66585BECC9FD}" type="presParOf" srcId="{FB4AA8A6-5E3E-FB46-BB3C-964B8F85572E}" destId="{8F9C8FD6-12AF-8B46-AEF7-105C5290EE2E}" srcOrd="0" destOrd="0" presId="urn:microsoft.com/office/officeart/2008/layout/LinedList"/>
    <dgm:cxn modelId="{E88360A8-480C-EA4D-B912-461326B46BE1}" type="presParOf" srcId="{FB4AA8A6-5E3E-FB46-BB3C-964B8F85572E}" destId="{F3239D29-DD9F-1C45-A9DE-21B108D24A1D}" srcOrd="1" destOrd="0" presId="urn:microsoft.com/office/officeart/2008/layout/LinedList"/>
    <dgm:cxn modelId="{B74D8E87-4B1A-BC43-BC8D-28B7CD06B278}" type="presParOf" srcId="{F3239D29-DD9F-1C45-A9DE-21B108D24A1D}" destId="{8862E5ED-22D8-3541-AD19-900950CEA618}" srcOrd="0" destOrd="0" presId="urn:microsoft.com/office/officeart/2008/layout/LinedList"/>
    <dgm:cxn modelId="{6FD8D6B8-5D6D-1545-A010-E0E8B6EF9205}" type="presParOf" srcId="{F3239D29-DD9F-1C45-A9DE-21B108D24A1D}" destId="{A8114678-9F40-D14E-83B0-F780E011E542}" srcOrd="1" destOrd="0" presId="urn:microsoft.com/office/officeart/2008/layout/LinedList"/>
    <dgm:cxn modelId="{91E1E2CB-7E37-054A-ACF2-2AABD4A781A3}" type="presParOf" srcId="{FB4AA8A6-5E3E-FB46-BB3C-964B8F85572E}" destId="{0955833C-589E-A645-B882-D10A41E0E924}" srcOrd="2" destOrd="0" presId="urn:microsoft.com/office/officeart/2008/layout/LinedList"/>
    <dgm:cxn modelId="{4EA7FB15-5955-DF4F-915A-25E23A418BDE}" type="presParOf" srcId="{FB4AA8A6-5E3E-FB46-BB3C-964B8F85572E}" destId="{8281A87F-EBBA-DC4B-BEAB-7B5710F66BD2}" srcOrd="3" destOrd="0" presId="urn:microsoft.com/office/officeart/2008/layout/LinedList"/>
    <dgm:cxn modelId="{252C327B-0E21-934E-A2B0-1DDA7E7C0F0F}" type="presParOf" srcId="{8281A87F-EBBA-DC4B-BEAB-7B5710F66BD2}" destId="{3A645A3E-D2C9-D44B-94F2-9534E669B423}" srcOrd="0" destOrd="0" presId="urn:microsoft.com/office/officeart/2008/layout/LinedList"/>
    <dgm:cxn modelId="{1C0712E7-7F1B-FD4E-879E-22E1E91CA27C}" type="presParOf" srcId="{8281A87F-EBBA-DC4B-BEAB-7B5710F66BD2}" destId="{2390CA38-1087-7145-9561-D22689A97337}" srcOrd="1" destOrd="0" presId="urn:microsoft.com/office/officeart/2008/layout/LinedList"/>
    <dgm:cxn modelId="{9AF4344E-0C6E-624F-9630-5A4C4D75B26E}" type="presParOf" srcId="{FB4AA8A6-5E3E-FB46-BB3C-964B8F85572E}" destId="{1830F2D5-6E75-5343-A1B9-BB84F632806E}" srcOrd="4" destOrd="0" presId="urn:microsoft.com/office/officeart/2008/layout/LinedList"/>
    <dgm:cxn modelId="{1911E42A-CE36-9D4F-9756-1720AC2BF266}" type="presParOf" srcId="{FB4AA8A6-5E3E-FB46-BB3C-964B8F85572E}" destId="{19E1D8CF-FBCE-EE47-938C-9B6825E50B90}" srcOrd="5" destOrd="0" presId="urn:microsoft.com/office/officeart/2008/layout/LinedList"/>
    <dgm:cxn modelId="{06D47E16-B801-D04C-83B7-D2ACDFDE9549}" type="presParOf" srcId="{19E1D8CF-FBCE-EE47-938C-9B6825E50B90}" destId="{740787F1-217D-D54B-ADF7-75B8AF078C3E}" srcOrd="0" destOrd="0" presId="urn:microsoft.com/office/officeart/2008/layout/LinedList"/>
    <dgm:cxn modelId="{ADD9E71A-B41E-064B-B563-85028C31960A}" type="presParOf" srcId="{19E1D8CF-FBCE-EE47-938C-9B6825E50B90}" destId="{B2EAC0E2-9EC4-ED48-8952-74D82C6E7B3E}" srcOrd="1" destOrd="0" presId="urn:microsoft.com/office/officeart/2008/layout/LinedList"/>
    <dgm:cxn modelId="{294E2C5A-4A01-7642-A092-672134C7435A}" type="presParOf" srcId="{FB4AA8A6-5E3E-FB46-BB3C-964B8F85572E}" destId="{6B3E65AF-1EF6-494C-8AD4-B8B0C9AA0C66}" srcOrd="6" destOrd="0" presId="urn:microsoft.com/office/officeart/2008/layout/LinedList"/>
    <dgm:cxn modelId="{B347A3B5-138D-DD42-A6F8-A48147F09561}" type="presParOf" srcId="{FB4AA8A6-5E3E-FB46-BB3C-964B8F85572E}" destId="{47531C98-58C3-C141-96FB-60C981335617}" srcOrd="7" destOrd="0" presId="urn:microsoft.com/office/officeart/2008/layout/LinedList"/>
    <dgm:cxn modelId="{716C3802-646F-844B-B3D7-ADA87130154F}" type="presParOf" srcId="{47531C98-58C3-C141-96FB-60C981335617}" destId="{FC1C0026-14C3-2749-9686-B89D034BEF0B}" srcOrd="0" destOrd="0" presId="urn:microsoft.com/office/officeart/2008/layout/LinedList"/>
    <dgm:cxn modelId="{85796897-E448-CC4E-A913-C5FBA69F5496}" type="presParOf" srcId="{47531C98-58C3-C141-96FB-60C981335617}" destId="{9413320D-7E66-D243-9948-F5758FBD6804}" srcOrd="1" destOrd="0" presId="urn:microsoft.com/office/officeart/2008/layout/LinedList"/>
    <dgm:cxn modelId="{86AF4B21-425B-CD49-8776-8FD957070785}" type="presParOf" srcId="{FB4AA8A6-5E3E-FB46-BB3C-964B8F85572E}" destId="{13D80879-B8D1-5443-B40A-EF68D90BA7E6}" srcOrd="8" destOrd="0" presId="urn:microsoft.com/office/officeart/2008/layout/LinedList"/>
    <dgm:cxn modelId="{6641EDA5-7EC1-5844-84F4-E716DAC240D1}" type="presParOf" srcId="{FB4AA8A6-5E3E-FB46-BB3C-964B8F85572E}" destId="{CBA2950B-0E8F-E340-B2D8-9E7016D5D4AB}" srcOrd="9" destOrd="0" presId="urn:microsoft.com/office/officeart/2008/layout/LinedList"/>
    <dgm:cxn modelId="{A83F2D86-BE01-C84F-8B46-9E8FB9978789}" type="presParOf" srcId="{CBA2950B-0E8F-E340-B2D8-9E7016D5D4AB}" destId="{127A8DFB-AB4A-E44F-B772-6366692D56B2}" srcOrd="0" destOrd="0" presId="urn:microsoft.com/office/officeart/2008/layout/LinedList"/>
    <dgm:cxn modelId="{875A392B-937C-C749-9253-1E21952DBA62}" type="presParOf" srcId="{CBA2950B-0E8F-E340-B2D8-9E7016D5D4AB}" destId="{F2874024-A81A-5641-A30E-6533A167E9EC}" srcOrd="1" destOrd="0" presId="urn:microsoft.com/office/officeart/2008/layout/LinedList"/>
    <dgm:cxn modelId="{E138AD72-3DF7-984A-85F1-116FFCD8BC30}" type="presParOf" srcId="{FB4AA8A6-5E3E-FB46-BB3C-964B8F85572E}" destId="{51142B05-CDA1-6F4D-965C-92678D6F70E4}" srcOrd="10" destOrd="0" presId="urn:microsoft.com/office/officeart/2008/layout/LinedList"/>
    <dgm:cxn modelId="{78A0A5FB-CD78-AB4E-B524-377E86670F40}" type="presParOf" srcId="{FB4AA8A6-5E3E-FB46-BB3C-964B8F85572E}" destId="{3A9FABF9-95A0-E84C-840C-46E414CB72E3}" srcOrd="11" destOrd="0" presId="urn:microsoft.com/office/officeart/2008/layout/LinedList"/>
    <dgm:cxn modelId="{E5EA4F62-33F1-C445-9199-D6465CD1ECE5}" type="presParOf" srcId="{3A9FABF9-95A0-E84C-840C-46E414CB72E3}" destId="{91665657-6672-DD4E-BADB-6ADBD445568F}" srcOrd="0" destOrd="0" presId="urn:microsoft.com/office/officeart/2008/layout/LinedList"/>
    <dgm:cxn modelId="{394D06C9-CE1F-1741-A87B-C2494413F493}" type="presParOf" srcId="{3A9FABF9-95A0-E84C-840C-46E414CB72E3}" destId="{E8C37CD7-A01C-3E4F-B6BE-406E6550C7F4}" srcOrd="1" destOrd="0" presId="urn:microsoft.com/office/officeart/2008/layout/LinedList"/>
    <dgm:cxn modelId="{7E9C724D-DDF4-164A-BD10-E398C1B0ABBC}" type="presParOf" srcId="{FB4AA8A6-5E3E-FB46-BB3C-964B8F85572E}" destId="{851583C1-3AA4-B941-BADC-BA2EBBBD18AB}" srcOrd="12" destOrd="0" presId="urn:microsoft.com/office/officeart/2008/layout/LinedList"/>
    <dgm:cxn modelId="{20AFF259-0EC3-0A4B-886D-FF765D313734}" type="presParOf" srcId="{FB4AA8A6-5E3E-FB46-BB3C-964B8F85572E}" destId="{4E3804A3-657A-E747-82F0-C705CC99E68F}" srcOrd="13" destOrd="0" presId="urn:microsoft.com/office/officeart/2008/layout/LinedList"/>
    <dgm:cxn modelId="{A316D372-8B0E-1B44-9B94-CC04126EAE7F}" type="presParOf" srcId="{4E3804A3-657A-E747-82F0-C705CC99E68F}" destId="{B5EE8F95-962F-174C-A9B4-D8750438A7B9}" srcOrd="0" destOrd="0" presId="urn:microsoft.com/office/officeart/2008/layout/LinedList"/>
    <dgm:cxn modelId="{17A531A6-9751-0B41-9BB7-C29FE81DE716}" type="presParOf" srcId="{4E3804A3-657A-E747-82F0-C705CC99E68F}" destId="{6A1AFFFF-497F-9F49-AC33-AEA339B61588}" srcOrd="1" destOrd="0" presId="urn:microsoft.com/office/officeart/2008/layout/LinedList"/>
    <dgm:cxn modelId="{EAA7FAE8-0705-DB46-B01A-85E8D9EECECF}" type="presParOf" srcId="{FB4AA8A6-5E3E-FB46-BB3C-964B8F85572E}" destId="{F5E23021-F1AB-2549-AD62-98C855127C4C}" srcOrd="14" destOrd="0" presId="urn:microsoft.com/office/officeart/2008/layout/LinedList"/>
    <dgm:cxn modelId="{159ACCE4-F883-B346-A998-E5C13FE34DF9}" type="presParOf" srcId="{FB4AA8A6-5E3E-FB46-BB3C-964B8F85572E}" destId="{487BD09D-F4EC-E84C-8E42-EA8AF19B6084}" srcOrd="15" destOrd="0" presId="urn:microsoft.com/office/officeart/2008/layout/LinedList"/>
    <dgm:cxn modelId="{25CE0039-09AC-874F-B33D-7C479806029A}" type="presParOf" srcId="{487BD09D-F4EC-E84C-8E42-EA8AF19B6084}" destId="{27D07108-A604-624F-A09F-CAF13DF0CB7E}" srcOrd="0" destOrd="0" presId="urn:microsoft.com/office/officeart/2008/layout/LinedList"/>
    <dgm:cxn modelId="{16A557E8-B841-4C48-92FA-912885A51A08}" type="presParOf" srcId="{487BD09D-F4EC-E84C-8E42-EA8AF19B6084}" destId="{5BEEA14E-174A-4746-991D-158668D0C9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DE565C-9345-4AFC-B6BB-D79041DA1FA1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8C6E994-9F2A-4E73-B349-FFD214966580}">
      <dgm:prSet custT="1"/>
      <dgm:spPr/>
      <dgm:t>
        <a:bodyPr/>
        <a:lstStyle/>
        <a:p>
          <a:r>
            <a:rPr lang="en-US" sz="2300" b="1" dirty="0" err="1"/>
            <a:t>np.degrees</a:t>
          </a:r>
          <a:r>
            <a:rPr lang="en-US" sz="2300" b="1" dirty="0"/>
            <a:t>(input)</a:t>
          </a:r>
          <a:r>
            <a:rPr lang="en-US" sz="2300" dirty="0"/>
            <a:t>: </a:t>
          </a:r>
          <a:r>
            <a:rPr lang="en-US" sz="1700" dirty="0"/>
            <a:t>converts input from radians to degrees </a:t>
          </a:r>
          <a:br>
            <a:rPr lang="en-US" sz="2300" dirty="0"/>
          </a:br>
          <a:r>
            <a:rPr lang="en-US" sz="2300" dirty="0"/>
            <a:t>Identical function: </a:t>
          </a:r>
          <a:r>
            <a:rPr lang="en-US" sz="2300" b="1" dirty="0"/>
            <a:t>np.rad2deg()</a:t>
          </a:r>
          <a:endParaRPr lang="en-US" sz="2300" dirty="0"/>
        </a:p>
      </dgm:t>
    </dgm:pt>
    <dgm:pt modelId="{1C477DC6-0CBF-4005-861C-4464AFD29807}" type="parTrans" cxnId="{5E387EE0-4CA8-4769-ABFD-5AE8153AF445}">
      <dgm:prSet/>
      <dgm:spPr/>
      <dgm:t>
        <a:bodyPr/>
        <a:lstStyle/>
        <a:p>
          <a:endParaRPr lang="en-US"/>
        </a:p>
      </dgm:t>
    </dgm:pt>
    <dgm:pt modelId="{7C5657D1-A0F5-400B-9AD1-081D5C8B4303}" type="sibTrans" cxnId="{5E387EE0-4CA8-4769-ABFD-5AE8153AF445}">
      <dgm:prSet/>
      <dgm:spPr/>
      <dgm:t>
        <a:bodyPr/>
        <a:lstStyle/>
        <a:p>
          <a:endParaRPr lang="en-US"/>
        </a:p>
      </dgm:t>
    </dgm:pt>
    <dgm:pt modelId="{26295BA5-2997-4FBF-BF40-58F31AD2FC8F}">
      <dgm:prSet custT="1"/>
      <dgm:spPr/>
      <dgm:t>
        <a:bodyPr/>
        <a:lstStyle/>
        <a:p>
          <a:r>
            <a:rPr lang="en-US" sz="2300" b="1" dirty="0" err="1"/>
            <a:t>np.radians</a:t>
          </a:r>
          <a:r>
            <a:rPr lang="en-US" sz="2300" b="1" dirty="0"/>
            <a:t>(input)</a:t>
          </a:r>
          <a:r>
            <a:rPr lang="en-US" sz="2300" dirty="0"/>
            <a:t>: </a:t>
          </a:r>
          <a:r>
            <a:rPr lang="en-US" sz="1800" dirty="0"/>
            <a:t>converts input from degrees to radians</a:t>
          </a:r>
          <a:br>
            <a:rPr lang="en-US" sz="2300" dirty="0"/>
          </a:br>
          <a:r>
            <a:rPr lang="en-US" sz="2300" dirty="0"/>
            <a:t>Identical function: </a:t>
          </a:r>
          <a:r>
            <a:rPr lang="en-US" sz="2300" b="1" dirty="0"/>
            <a:t>np.deg2rad()</a:t>
          </a:r>
          <a:endParaRPr lang="en-US" sz="2300" dirty="0"/>
        </a:p>
      </dgm:t>
    </dgm:pt>
    <dgm:pt modelId="{86B45E49-23D0-4ACF-A9F7-E5849A1D1F45}" type="parTrans" cxnId="{4B397D56-D76E-4362-8146-1E228EE9F04C}">
      <dgm:prSet/>
      <dgm:spPr/>
      <dgm:t>
        <a:bodyPr/>
        <a:lstStyle/>
        <a:p>
          <a:endParaRPr lang="en-US"/>
        </a:p>
      </dgm:t>
    </dgm:pt>
    <dgm:pt modelId="{3AE33B13-8654-4CF8-872A-150233A7DF42}" type="sibTrans" cxnId="{4B397D56-D76E-4362-8146-1E228EE9F04C}">
      <dgm:prSet/>
      <dgm:spPr/>
      <dgm:t>
        <a:bodyPr/>
        <a:lstStyle/>
        <a:p>
          <a:endParaRPr lang="en-US"/>
        </a:p>
      </dgm:t>
    </dgm:pt>
    <dgm:pt modelId="{74A06ED9-35E5-4D2C-9096-CA7CB0F5E798}">
      <dgm:prSet custT="1"/>
      <dgm:spPr/>
      <dgm:t>
        <a:bodyPr/>
        <a:lstStyle/>
        <a:p>
          <a:r>
            <a:rPr lang="en-US" sz="2300" b="1" dirty="0" err="1"/>
            <a:t>np.sin</a:t>
          </a:r>
          <a:r>
            <a:rPr lang="en-US" sz="2300" b="1" dirty="0"/>
            <a:t>(input)</a:t>
          </a:r>
          <a:r>
            <a:rPr lang="en-US" sz="2300" dirty="0"/>
            <a:t>: takes the sine of the input </a:t>
          </a:r>
          <a:br>
            <a:rPr lang="en-US" sz="2300" dirty="0"/>
          </a:br>
          <a:r>
            <a:rPr lang="en-US" sz="2300" b="1" dirty="0" err="1"/>
            <a:t>np.arcsin</a:t>
          </a:r>
          <a:r>
            <a:rPr lang="en-US" sz="2300" b="1" dirty="0"/>
            <a:t>(input)</a:t>
          </a:r>
          <a:r>
            <a:rPr lang="en-US" sz="2300" dirty="0"/>
            <a:t>: </a:t>
          </a:r>
          <a:r>
            <a:rPr lang="en-US" sz="2000" dirty="0"/>
            <a:t>takes the inverse sine of the input</a:t>
          </a:r>
          <a:endParaRPr lang="en-US" sz="2300" dirty="0"/>
        </a:p>
      </dgm:t>
    </dgm:pt>
    <dgm:pt modelId="{95471D38-34E1-42C3-AB84-7B7D76C329FD}" type="parTrans" cxnId="{C8F3FB34-1CC0-4392-B259-C57FE9D92FE3}">
      <dgm:prSet/>
      <dgm:spPr/>
      <dgm:t>
        <a:bodyPr/>
        <a:lstStyle/>
        <a:p>
          <a:endParaRPr lang="en-US"/>
        </a:p>
      </dgm:t>
    </dgm:pt>
    <dgm:pt modelId="{AB77A1A2-8736-4918-A58E-1ECB3BD6CA6C}" type="sibTrans" cxnId="{C8F3FB34-1CC0-4392-B259-C57FE9D92FE3}">
      <dgm:prSet/>
      <dgm:spPr/>
      <dgm:t>
        <a:bodyPr/>
        <a:lstStyle/>
        <a:p>
          <a:endParaRPr lang="en-US"/>
        </a:p>
      </dgm:t>
    </dgm:pt>
    <dgm:pt modelId="{AD9DE69D-845A-4F0D-8F15-F98AB40D3AA5}">
      <dgm:prSet custT="1"/>
      <dgm:spPr/>
      <dgm:t>
        <a:bodyPr/>
        <a:lstStyle/>
        <a:p>
          <a:r>
            <a:rPr lang="en-US" sz="2300" b="1" dirty="0" err="1"/>
            <a:t>np.cos</a:t>
          </a:r>
          <a:r>
            <a:rPr lang="en-US" sz="2300" b="1" dirty="0"/>
            <a:t>(input)</a:t>
          </a:r>
          <a:r>
            <a:rPr lang="en-US" sz="2300" dirty="0"/>
            <a:t>: takes the cosine of the input</a:t>
          </a:r>
          <a:br>
            <a:rPr lang="en-US" sz="2300" dirty="0"/>
          </a:br>
          <a:r>
            <a:rPr lang="en-US" sz="2300" b="1" dirty="0" err="1"/>
            <a:t>np.arccos</a:t>
          </a:r>
          <a:r>
            <a:rPr lang="en-US" sz="2300" b="1" dirty="0"/>
            <a:t>(input)</a:t>
          </a:r>
          <a:r>
            <a:rPr lang="en-US" sz="2300" dirty="0"/>
            <a:t>: </a:t>
          </a:r>
          <a:r>
            <a:rPr lang="en-US" sz="2000" dirty="0"/>
            <a:t>takes the inverse cosine of the input</a:t>
          </a:r>
          <a:endParaRPr lang="en-US" sz="2300" dirty="0"/>
        </a:p>
      </dgm:t>
    </dgm:pt>
    <dgm:pt modelId="{8B3CE7E3-15EA-4EA5-AE0E-D236B533C10E}" type="parTrans" cxnId="{8F744E0A-7C66-4A57-AD8D-943D349119CF}">
      <dgm:prSet/>
      <dgm:spPr/>
      <dgm:t>
        <a:bodyPr/>
        <a:lstStyle/>
        <a:p>
          <a:endParaRPr lang="en-US"/>
        </a:p>
      </dgm:t>
    </dgm:pt>
    <dgm:pt modelId="{4D23D505-CDEC-462E-A802-81CB4F132249}" type="sibTrans" cxnId="{8F744E0A-7C66-4A57-AD8D-943D349119CF}">
      <dgm:prSet/>
      <dgm:spPr/>
      <dgm:t>
        <a:bodyPr/>
        <a:lstStyle/>
        <a:p>
          <a:endParaRPr lang="en-US"/>
        </a:p>
      </dgm:t>
    </dgm:pt>
    <dgm:pt modelId="{2B2F5CCF-3CBC-4E20-9B8B-88D286B4E039}">
      <dgm:prSet custT="1"/>
      <dgm:spPr/>
      <dgm:t>
        <a:bodyPr/>
        <a:lstStyle/>
        <a:p>
          <a:r>
            <a:rPr lang="en-US" sz="2300" b="1" dirty="0" err="1"/>
            <a:t>np.tan</a:t>
          </a:r>
          <a:r>
            <a:rPr lang="en-US" sz="2300" b="1" dirty="0"/>
            <a:t>(input)</a:t>
          </a:r>
          <a:r>
            <a:rPr lang="en-US" sz="2300" dirty="0"/>
            <a:t>: takes the tangent of the input</a:t>
          </a:r>
          <a:br>
            <a:rPr lang="en-US" sz="2300" dirty="0"/>
          </a:br>
          <a:r>
            <a:rPr lang="en-US" sz="2300" b="1" dirty="0" err="1"/>
            <a:t>np.arctan</a:t>
          </a:r>
          <a:r>
            <a:rPr lang="en-US" sz="2300" b="1" dirty="0"/>
            <a:t>(input)</a:t>
          </a:r>
          <a:r>
            <a:rPr lang="en-US" sz="2300" dirty="0"/>
            <a:t>: </a:t>
          </a:r>
          <a:r>
            <a:rPr lang="en-US" sz="1900" dirty="0"/>
            <a:t>takes the inverse tangent of the input</a:t>
          </a:r>
        </a:p>
      </dgm:t>
    </dgm:pt>
    <dgm:pt modelId="{6ED995C5-350C-4699-859B-43F9F77E21DB}" type="parTrans" cxnId="{F0195709-A647-454F-8A20-9ED748998721}">
      <dgm:prSet/>
      <dgm:spPr/>
      <dgm:t>
        <a:bodyPr/>
        <a:lstStyle/>
        <a:p>
          <a:endParaRPr lang="en-US"/>
        </a:p>
      </dgm:t>
    </dgm:pt>
    <dgm:pt modelId="{0B18720E-729C-4A39-B3D6-5EB29DB1A4B9}" type="sibTrans" cxnId="{F0195709-A647-454F-8A20-9ED748998721}">
      <dgm:prSet/>
      <dgm:spPr/>
      <dgm:t>
        <a:bodyPr/>
        <a:lstStyle/>
        <a:p>
          <a:endParaRPr lang="en-US"/>
        </a:p>
      </dgm:t>
    </dgm:pt>
    <dgm:pt modelId="{AC778D49-A77B-A84D-A229-A06735BBFD3D}" type="pres">
      <dgm:prSet presAssocID="{D3DE565C-9345-4AFC-B6BB-D79041DA1FA1}" presName="vert0" presStyleCnt="0">
        <dgm:presLayoutVars>
          <dgm:dir/>
          <dgm:animOne val="branch"/>
          <dgm:animLvl val="lvl"/>
        </dgm:presLayoutVars>
      </dgm:prSet>
      <dgm:spPr/>
    </dgm:pt>
    <dgm:pt modelId="{FBE68C2A-D5E9-DA48-9245-FA1FDCB8AC4E}" type="pres">
      <dgm:prSet presAssocID="{98C6E994-9F2A-4E73-B349-FFD214966580}" presName="thickLine" presStyleLbl="alignNode1" presStyleIdx="0" presStyleCnt="5"/>
      <dgm:spPr/>
    </dgm:pt>
    <dgm:pt modelId="{CCFE7064-D3F8-0C4B-AB0C-A6F23E545057}" type="pres">
      <dgm:prSet presAssocID="{98C6E994-9F2A-4E73-B349-FFD214966580}" presName="horz1" presStyleCnt="0"/>
      <dgm:spPr/>
    </dgm:pt>
    <dgm:pt modelId="{D5E76CBD-F8B5-FA4A-940C-B456550B7734}" type="pres">
      <dgm:prSet presAssocID="{98C6E994-9F2A-4E73-B349-FFD214966580}" presName="tx1" presStyleLbl="revTx" presStyleIdx="0" presStyleCnt="5"/>
      <dgm:spPr/>
    </dgm:pt>
    <dgm:pt modelId="{45CAF023-8BAB-1B40-BBD1-3980C696421F}" type="pres">
      <dgm:prSet presAssocID="{98C6E994-9F2A-4E73-B349-FFD214966580}" presName="vert1" presStyleCnt="0"/>
      <dgm:spPr/>
    </dgm:pt>
    <dgm:pt modelId="{BC9BC5F2-8A85-0B4B-B0DD-0842AD83C5AB}" type="pres">
      <dgm:prSet presAssocID="{26295BA5-2997-4FBF-BF40-58F31AD2FC8F}" presName="thickLine" presStyleLbl="alignNode1" presStyleIdx="1" presStyleCnt="5"/>
      <dgm:spPr/>
    </dgm:pt>
    <dgm:pt modelId="{9A44748C-F65B-4F49-8227-82F9B966F22E}" type="pres">
      <dgm:prSet presAssocID="{26295BA5-2997-4FBF-BF40-58F31AD2FC8F}" presName="horz1" presStyleCnt="0"/>
      <dgm:spPr/>
    </dgm:pt>
    <dgm:pt modelId="{2E4B2342-778B-7B43-BE1C-4420E13A52E9}" type="pres">
      <dgm:prSet presAssocID="{26295BA5-2997-4FBF-BF40-58F31AD2FC8F}" presName="tx1" presStyleLbl="revTx" presStyleIdx="1" presStyleCnt="5"/>
      <dgm:spPr/>
    </dgm:pt>
    <dgm:pt modelId="{16893998-5923-A54A-9C9B-0ADE69872318}" type="pres">
      <dgm:prSet presAssocID="{26295BA5-2997-4FBF-BF40-58F31AD2FC8F}" presName="vert1" presStyleCnt="0"/>
      <dgm:spPr/>
    </dgm:pt>
    <dgm:pt modelId="{B6D0952A-27AA-E542-AEA9-1BF66891FB0D}" type="pres">
      <dgm:prSet presAssocID="{74A06ED9-35E5-4D2C-9096-CA7CB0F5E798}" presName="thickLine" presStyleLbl="alignNode1" presStyleIdx="2" presStyleCnt="5"/>
      <dgm:spPr/>
    </dgm:pt>
    <dgm:pt modelId="{D0F7E5D7-AB80-8F4E-87D5-6FF5F17306E3}" type="pres">
      <dgm:prSet presAssocID="{74A06ED9-35E5-4D2C-9096-CA7CB0F5E798}" presName="horz1" presStyleCnt="0"/>
      <dgm:spPr/>
    </dgm:pt>
    <dgm:pt modelId="{07A7F591-F74C-D44B-B1B6-F8419F5AF6FA}" type="pres">
      <dgm:prSet presAssocID="{74A06ED9-35E5-4D2C-9096-CA7CB0F5E798}" presName="tx1" presStyleLbl="revTx" presStyleIdx="2" presStyleCnt="5"/>
      <dgm:spPr/>
    </dgm:pt>
    <dgm:pt modelId="{A06D0A5E-AA5E-7940-8318-873FD2F79845}" type="pres">
      <dgm:prSet presAssocID="{74A06ED9-35E5-4D2C-9096-CA7CB0F5E798}" presName="vert1" presStyleCnt="0"/>
      <dgm:spPr/>
    </dgm:pt>
    <dgm:pt modelId="{BE6E3BB2-8D8C-5A4F-B835-FF3C1793D6FD}" type="pres">
      <dgm:prSet presAssocID="{AD9DE69D-845A-4F0D-8F15-F98AB40D3AA5}" presName="thickLine" presStyleLbl="alignNode1" presStyleIdx="3" presStyleCnt="5"/>
      <dgm:spPr/>
    </dgm:pt>
    <dgm:pt modelId="{B7350482-ECA9-3844-A50E-79771E179996}" type="pres">
      <dgm:prSet presAssocID="{AD9DE69D-845A-4F0D-8F15-F98AB40D3AA5}" presName="horz1" presStyleCnt="0"/>
      <dgm:spPr/>
    </dgm:pt>
    <dgm:pt modelId="{46728E07-8218-9242-BE41-7D2BD1A8D7C5}" type="pres">
      <dgm:prSet presAssocID="{AD9DE69D-845A-4F0D-8F15-F98AB40D3AA5}" presName="tx1" presStyleLbl="revTx" presStyleIdx="3" presStyleCnt="5"/>
      <dgm:spPr/>
    </dgm:pt>
    <dgm:pt modelId="{1EA965FE-50AD-F048-BB03-7DA5BABD566E}" type="pres">
      <dgm:prSet presAssocID="{AD9DE69D-845A-4F0D-8F15-F98AB40D3AA5}" presName="vert1" presStyleCnt="0"/>
      <dgm:spPr/>
    </dgm:pt>
    <dgm:pt modelId="{4D9FA6C8-5531-D245-95B5-E48DD20F8EC7}" type="pres">
      <dgm:prSet presAssocID="{2B2F5CCF-3CBC-4E20-9B8B-88D286B4E039}" presName="thickLine" presStyleLbl="alignNode1" presStyleIdx="4" presStyleCnt="5"/>
      <dgm:spPr/>
    </dgm:pt>
    <dgm:pt modelId="{BBF4911E-A3CE-3940-8A73-0A913B8926FF}" type="pres">
      <dgm:prSet presAssocID="{2B2F5CCF-3CBC-4E20-9B8B-88D286B4E039}" presName="horz1" presStyleCnt="0"/>
      <dgm:spPr/>
    </dgm:pt>
    <dgm:pt modelId="{C65F9313-5583-1348-8725-85034B07CDEA}" type="pres">
      <dgm:prSet presAssocID="{2B2F5CCF-3CBC-4E20-9B8B-88D286B4E039}" presName="tx1" presStyleLbl="revTx" presStyleIdx="4" presStyleCnt="5"/>
      <dgm:spPr/>
    </dgm:pt>
    <dgm:pt modelId="{671FB933-CD5C-A048-B19A-46CB83E26380}" type="pres">
      <dgm:prSet presAssocID="{2B2F5CCF-3CBC-4E20-9B8B-88D286B4E039}" presName="vert1" presStyleCnt="0"/>
      <dgm:spPr/>
    </dgm:pt>
  </dgm:ptLst>
  <dgm:cxnLst>
    <dgm:cxn modelId="{F0195709-A647-454F-8A20-9ED748998721}" srcId="{D3DE565C-9345-4AFC-B6BB-D79041DA1FA1}" destId="{2B2F5CCF-3CBC-4E20-9B8B-88D286B4E039}" srcOrd="4" destOrd="0" parTransId="{6ED995C5-350C-4699-859B-43F9F77E21DB}" sibTransId="{0B18720E-729C-4A39-B3D6-5EB29DB1A4B9}"/>
    <dgm:cxn modelId="{8F744E0A-7C66-4A57-AD8D-943D349119CF}" srcId="{D3DE565C-9345-4AFC-B6BB-D79041DA1FA1}" destId="{AD9DE69D-845A-4F0D-8F15-F98AB40D3AA5}" srcOrd="3" destOrd="0" parTransId="{8B3CE7E3-15EA-4EA5-AE0E-D236B533C10E}" sibTransId="{4D23D505-CDEC-462E-A802-81CB4F132249}"/>
    <dgm:cxn modelId="{C8F3FB34-1CC0-4392-B259-C57FE9D92FE3}" srcId="{D3DE565C-9345-4AFC-B6BB-D79041DA1FA1}" destId="{74A06ED9-35E5-4D2C-9096-CA7CB0F5E798}" srcOrd="2" destOrd="0" parTransId="{95471D38-34E1-42C3-AB84-7B7D76C329FD}" sibTransId="{AB77A1A2-8736-4918-A58E-1ECB3BD6CA6C}"/>
    <dgm:cxn modelId="{53B65355-6479-1545-A9C3-E2E3EE43A61D}" type="presOf" srcId="{2B2F5CCF-3CBC-4E20-9B8B-88D286B4E039}" destId="{C65F9313-5583-1348-8725-85034B07CDEA}" srcOrd="0" destOrd="0" presId="urn:microsoft.com/office/officeart/2008/layout/LinedList"/>
    <dgm:cxn modelId="{4B397D56-D76E-4362-8146-1E228EE9F04C}" srcId="{D3DE565C-9345-4AFC-B6BB-D79041DA1FA1}" destId="{26295BA5-2997-4FBF-BF40-58F31AD2FC8F}" srcOrd="1" destOrd="0" parTransId="{86B45E49-23D0-4ACF-A9F7-E5849A1D1F45}" sibTransId="{3AE33B13-8654-4CF8-872A-150233A7DF42}"/>
    <dgm:cxn modelId="{E9AECA60-E4ED-7F4F-962C-38056E5297F4}" type="presOf" srcId="{74A06ED9-35E5-4D2C-9096-CA7CB0F5E798}" destId="{07A7F591-F74C-D44B-B1B6-F8419F5AF6FA}" srcOrd="0" destOrd="0" presId="urn:microsoft.com/office/officeart/2008/layout/LinedList"/>
    <dgm:cxn modelId="{7513E4CC-EE7B-734D-8422-DEF5DD8059A0}" type="presOf" srcId="{26295BA5-2997-4FBF-BF40-58F31AD2FC8F}" destId="{2E4B2342-778B-7B43-BE1C-4420E13A52E9}" srcOrd="0" destOrd="0" presId="urn:microsoft.com/office/officeart/2008/layout/LinedList"/>
    <dgm:cxn modelId="{5E387EE0-4CA8-4769-ABFD-5AE8153AF445}" srcId="{D3DE565C-9345-4AFC-B6BB-D79041DA1FA1}" destId="{98C6E994-9F2A-4E73-B349-FFD214966580}" srcOrd="0" destOrd="0" parTransId="{1C477DC6-0CBF-4005-861C-4464AFD29807}" sibTransId="{7C5657D1-A0F5-400B-9AD1-081D5C8B4303}"/>
    <dgm:cxn modelId="{0BBD8AE9-11CB-FD44-B3B8-08B2068609E1}" type="presOf" srcId="{D3DE565C-9345-4AFC-B6BB-D79041DA1FA1}" destId="{AC778D49-A77B-A84D-A229-A06735BBFD3D}" srcOrd="0" destOrd="0" presId="urn:microsoft.com/office/officeart/2008/layout/LinedList"/>
    <dgm:cxn modelId="{D0E7A2EA-0112-C341-9174-F61A639F51AE}" type="presOf" srcId="{AD9DE69D-845A-4F0D-8F15-F98AB40D3AA5}" destId="{46728E07-8218-9242-BE41-7D2BD1A8D7C5}" srcOrd="0" destOrd="0" presId="urn:microsoft.com/office/officeart/2008/layout/LinedList"/>
    <dgm:cxn modelId="{45C2E8FF-1DE5-544F-8712-1CB61D6D709D}" type="presOf" srcId="{98C6E994-9F2A-4E73-B349-FFD214966580}" destId="{D5E76CBD-F8B5-FA4A-940C-B456550B7734}" srcOrd="0" destOrd="0" presId="urn:microsoft.com/office/officeart/2008/layout/LinedList"/>
    <dgm:cxn modelId="{23B912DF-65E6-2249-969B-90AF5D1061D7}" type="presParOf" srcId="{AC778D49-A77B-A84D-A229-A06735BBFD3D}" destId="{FBE68C2A-D5E9-DA48-9245-FA1FDCB8AC4E}" srcOrd="0" destOrd="0" presId="urn:microsoft.com/office/officeart/2008/layout/LinedList"/>
    <dgm:cxn modelId="{81A73CFC-9788-CA46-A6F2-8A01B45D58CB}" type="presParOf" srcId="{AC778D49-A77B-A84D-A229-A06735BBFD3D}" destId="{CCFE7064-D3F8-0C4B-AB0C-A6F23E545057}" srcOrd="1" destOrd="0" presId="urn:microsoft.com/office/officeart/2008/layout/LinedList"/>
    <dgm:cxn modelId="{B2C106E3-FBFC-8C4C-81B3-E6EC9D8C1A54}" type="presParOf" srcId="{CCFE7064-D3F8-0C4B-AB0C-A6F23E545057}" destId="{D5E76CBD-F8B5-FA4A-940C-B456550B7734}" srcOrd="0" destOrd="0" presId="urn:microsoft.com/office/officeart/2008/layout/LinedList"/>
    <dgm:cxn modelId="{FFE4474F-99C3-0648-92A7-D3EB7040FBD3}" type="presParOf" srcId="{CCFE7064-D3F8-0C4B-AB0C-A6F23E545057}" destId="{45CAF023-8BAB-1B40-BBD1-3980C696421F}" srcOrd="1" destOrd="0" presId="urn:microsoft.com/office/officeart/2008/layout/LinedList"/>
    <dgm:cxn modelId="{80EBD191-DECC-E045-80B6-84397E11BB39}" type="presParOf" srcId="{AC778D49-A77B-A84D-A229-A06735BBFD3D}" destId="{BC9BC5F2-8A85-0B4B-B0DD-0842AD83C5AB}" srcOrd="2" destOrd="0" presId="urn:microsoft.com/office/officeart/2008/layout/LinedList"/>
    <dgm:cxn modelId="{91D84A66-C99C-6F4D-8196-8512B0304018}" type="presParOf" srcId="{AC778D49-A77B-A84D-A229-A06735BBFD3D}" destId="{9A44748C-F65B-4F49-8227-82F9B966F22E}" srcOrd="3" destOrd="0" presId="urn:microsoft.com/office/officeart/2008/layout/LinedList"/>
    <dgm:cxn modelId="{A7AAD630-8F52-CC43-BE36-B218BDC876B8}" type="presParOf" srcId="{9A44748C-F65B-4F49-8227-82F9B966F22E}" destId="{2E4B2342-778B-7B43-BE1C-4420E13A52E9}" srcOrd="0" destOrd="0" presId="urn:microsoft.com/office/officeart/2008/layout/LinedList"/>
    <dgm:cxn modelId="{6BC68C8C-1600-3F4C-96E6-D7418AAA7F62}" type="presParOf" srcId="{9A44748C-F65B-4F49-8227-82F9B966F22E}" destId="{16893998-5923-A54A-9C9B-0ADE69872318}" srcOrd="1" destOrd="0" presId="urn:microsoft.com/office/officeart/2008/layout/LinedList"/>
    <dgm:cxn modelId="{48847DC1-F8BC-F340-83A2-E1F82CB59037}" type="presParOf" srcId="{AC778D49-A77B-A84D-A229-A06735BBFD3D}" destId="{B6D0952A-27AA-E542-AEA9-1BF66891FB0D}" srcOrd="4" destOrd="0" presId="urn:microsoft.com/office/officeart/2008/layout/LinedList"/>
    <dgm:cxn modelId="{4652200A-46E3-0C45-96A7-FD9ED11D3B48}" type="presParOf" srcId="{AC778D49-A77B-A84D-A229-A06735BBFD3D}" destId="{D0F7E5D7-AB80-8F4E-87D5-6FF5F17306E3}" srcOrd="5" destOrd="0" presId="urn:microsoft.com/office/officeart/2008/layout/LinedList"/>
    <dgm:cxn modelId="{F89F1124-9C53-7340-8CFA-B6993237256B}" type="presParOf" srcId="{D0F7E5D7-AB80-8F4E-87D5-6FF5F17306E3}" destId="{07A7F591-F74C-D44B-B1B6-F8419F5AF6FA}" srcOrd="0" destOrd="0" presId="urn:microsoft.com/office/officeart/2008/layout/LinedList"/>
    <dgm:cxn modelId="{821B1468-B25D-834B-BE08-8215411E353C}" type="presParOf" srcId="{D0F7E5D7-AB80-8F4E-87D5-6FF5F17306E3}" destId="{A06D0A5E-AA5E-7940-8318-873FD2F79845}" srcOrd="1" destOrd="0" presId="urn:microsoft.com/office/officeart/2008/layout/LinedList"/>
    <dgm:cxn modelId="{4AB5588E-13CF-3246-ADA3-9928A84E301E}" type="presParOf" srcId="{AC778D49-A77B-A84D-A229-A06735BBFD3D}" destId="{BE6E3BB2-8D8C-5A4F-B835-FF3C1793D6FD}" srcOrd="6" destOrd="0" presId="urn:microsoft.com/office/officeart/2008/layout/LinedList"/>
    <dgm:cxn modelId="{B92F141A-EAC8-EB4C-81A1-8CA61C7B099A}" type="presParOf" srcId="{AC778D49-A77B-A84D-A229-A06735BBFD3D}" destId="{B7350482-ECA9-3844-A50E-79771E179996}" srcOrd="7" destOrd="0" presId="urn:microsoft.com/office/officeart/2008/layout/LinedList"/>
    <dgm:cxn modelId="{85D262DB-ED7D-0C45-B5D1-EB2980FC81CC}" type="presParOf" srcId="{B7350482-ECA9-3844-A50E-79771E179996}" destId="{46728E07-8218-9242-BE41-7D2BD1A8D7C5}" srcOrd="0" destOrd="0" presId="urn:microsoft.com/office/officeart/2008/layout/LinedList"/>
    <dgm:cxn modelId="{7BBFDCE9-CF08-CB49-AC69-2D6CEFB97F77}" type="presParOf" srcId="{B7350482-ECA9-3844-A50E-79771E179996}" destId="{1EA965FE-50AD-F048-BB03-7DA5BABD566E}" srcOrd="1" destOrd="0" presId="urn:microsoft.com/office/officeart/2008/layout/LinedList"/>
    <dgm:cxn modelId="{3DA33964-9FCB-5D49-AA57-47CD9D2C7EDE}" type="presParOf" srcId="{AC778D49-A77B-A84D-A229-A06735BBFD3D}" destId="{4D9FA6C8-5531-D245-95B5-E48DD20F8EC7}" srcOrd="8" destOrd="0" presId="urn:microsoft.com/office/officeart/2008/layout/LinedList"/>
    <dgm:cxn modelId="{F01628F1-322B-644C-9A3D-45655F4D0CE8}" type="presParOf" srcId="{AC778D49-A77B-A84D-A229-A06735BBFD3D}" destId="{BBF4911E-A3CE-3940-8A73-0A913B8926FF}" srcOrd="9" destOrd="0" presId="urn:microsoft.com/office/officeart/2008/layout/LinedList"/>
    <dgm:cxn modelId="{5C1C9C16-9AF0-9D41-ACAC-4F795E2FC649}" type="presParOf" srcId="{BBF4911E-A3CE-3940-8A73-0A913B8926FF}" destId="{C65F9313-5583-1348-8725-85034B07CDEA}" srcOrd="0" destOrd="0" presId="urn:microsoft.com/office/officeart/2008/layout/LinedList"/>
    <dgm:cxn modelId="{1CB5AB59-D991-BE47-BA18-C71DD99999EC}" type="presParOf" srcId="{BBF4911E-A3CE-3940-8A73-0A913B8926FF}" destId="{671FB933-CD5C-A048-B19A-46CB83E263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DE8D5B-B48A-4A66-BA0A-BB89F312A8A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43DF48-4F31-4E33-8F25-0A5014A5C3C2}">
      <dgm:prSet/>
      <dgm:spPr/>
      <dgm:t>
        <a:bodyPr/>
        <a:lstStyle/>
        <a:p>
          <a:r>
            <a:rPr lang="en-US" b="1"/>
            <a:t>np.max(input)</a:t>
          </a:r>
          <a:r>
            <a:rPr lang="en-US"/>
            <a:t>: returns the maximum value of the input object </a:t>
          </a:r>
        </a:p>
      </dgm:t>
    </dgm:pt>
    <dgm:pt modelId="{94E2D45D-02B3-4EEC-A5E0-FFE9A30DA880}" type="parTrans" cxnId="{52F0B885-558B-40E1-8F54-8652752DC5B8}">
      <dgm:prSet/>
      <dgm:spPr/>
      <dgm:t>
        <a:bodyPr/>
        <a:lstStyle/>
        <a:p>
          <a:endParaRPr lang="en-US"/>
        </a:p>
      </dgm:t>
    </dgm:pt>
    <dgm:pt modelId="{038ECB5F-AB80-420F-B6F9-CD46FE1FDDE3}" type="sibTrans" cxnId="{52F0B885-558B-40E1-8F54-8652752DC5B8}">
      <dgm:prSet/>
      <dgm:spPr/>
      <dgm:t>
        <a:bodyPr/>
        <a:lstStyle/>
        <a:p>
          <a:endParaRPr lang="en-US"/>
        </a:p>
      </dgm:t>
    </dgm:pt>
    <dgm:pt modelId="{04CA4F38-8063-4F53-9491-B5E2AC592BB7}">
      <dgm:prSet/>
      <dgm:spPr/>
      <dgm:t>
        <a:bodyPr/>
        <a:lstStyle/>
        <a:p>
          <a:r>
            <a:rPr lang="en-US" b="1"/>
            <a:t>np.min(input)</a:t>
          </a:r>
          <a:r>
            <a:rPr lang="en-US"/>
            <a:t>: returns the minimum value of the input object</a:t>
          </a:r>
        </a:p>
      </dgm:t>
    </dgm:pt>
    <dgm:pt modelId="{7A319D17-3F38-4B1C-83E4-476BEB71B4A4}" type="parTrans" cxnId="{6E45B161-923D-4319-A61E-E92E99755E71}">
      <dgm:prSet/>
      <dgm:spPr/>
      <dgm:t>
        <a:bodyPr/>
        <a:lstStyle/>
        <a:p>
          <a:endParaRPr lang="en-US"/>
        </a:p>
      </dgm:t>
    </dgm:pt>
    <dgm:pt modelId="{3A788BC4-DB60-4CF1-B0F5-4845408B3E76}" type="sibTrans" cxnId="{6E45B161-923D-4319-A61E-E92E99755E71}">
      <dgm:prSet/>
      <dgm:spPr/>
      <dgm:t>
        <a:bodyPr/>
        <a:lstStyle/>
        <a:p>
          <a:endParaRPr lang="en-US"/>
        </a:p>
      </dgm:t>
    </dgm:pt>
    <dgm:pt modelId="{C0AD9656-09A1-4BDC-9864-147D144041D1}">
      <dgm:prSet/>
      <dgm:spPr/>
      <dgm:t>
        <a:bodyPr/>
        <a:lstStyle/>
        <a:p>
          <a:r>
            <a:rPr lang="en-US" b="1"/>
            <a:t>np.median(input)</a:t>
          </a:r>
          <a:r>
            <a:rPr lang="en-US"/>
            <a:t>: returns the median of an object</a:t>
          </a:r>
        </a:p>
      </dgm:t>
    </dgm:pt>
    <dgm:pt modelId="{4DC86713-7F00-4B1B-84AB-BB9516FA281E}" type="parTrans" cxnId="{A2435994-C7F9-4726-B7E0-4FC9763AA7A2}">
      <dgm:prSet/>
      <dgm:spPr/>
      <dgm:t>
        <a:bodyPr/>
        <a:lstStyle/>
        <a:p>
          <a:endParaRPr lang="en-US"/>
        </a:p>
      </dgm:t>
    </dgm:pt>
    <dgm:pt modelId="{736A7BE4-80FF-4D08-BE81-F0B579613317}" type="sibTrans" cxnId="{A2435994-C7F9-4726-B7E0-4FC9763AA7A2}">
      <dgm:prSet/>
      <dgm:spPr/>
      <dgm:t>
        <a:bodyPr/>
        <a:lstStyle/>
        <a:p>
          <a:endParaRPr lang="en-US"/>
        </a:p>
      </dgm:t>
    </dgm:pt>
    <dgm:pt modelId="{9CE1098A-4BE5-4CCC-851A-E54147F5F9B9}">
      <dgm:prSet/>
      <dgm:spPr/>
      <dgm:t>
        <a:bodyPr/>
        <a:lstStyle/>
        <a:p>
          <a:r>
            <a:rPr lang="en-US" b="1"/>
            <a:t>np.mean(input)</a:t>
          </a:r>
          <a:r>
            <a:rPr lang="en-US"/>
            <a:t>: returns the mean of an object </a:t>
          </a:r>
        </a:p>
      </dgm:t>
    </dgm:pt>
    <dgm:pt modelId="{7AB92E46-D660-4599-BB9D-E7B375142B80}" type="parTrans" cxnId="{091A5CD7-7788-49F7-BC3E-1A34EF8FB5E0}">
      <dgm:prSet/>
      <dgm:spPr/>
      <dgm:t>
        <a:bodyPr/>
        <a:lstStyle/>
        <a:p>
          <a:endParaRPr lang="en-US"/>
        </a:p>
      </dgm:t>
    </dgm:pt>
    <dgm:pt modelId="{91C5AE85-CDA6-4204-BA30-081F18D1D27B}" type="sibTrans" cxnId="{091A5CD7-7788-49F7-BC3E-1A34EF8FB5E0}">
      <dgm:prSet/>
      <dgm:spPr/>
      <dgm:t>
        <a:bodyPr/>
        <a:lstStyle/>
        <a:p>
          <a:endParaRPr lang="en-US"/>
        </a:p>
      </dgm:t>
    </dgm:pt>
    <dgm:pt modelId="{FEAB18AE-AB7D-41A6-A796-6F03D5BC1565}">
      <dgm:prSet/>
      <dgm:spPr/>
      <dgm:t>
        <a:bodyPr/>
        <a:lstStyle/>
        <a:p>
          <a:r>
            <a:rPr lang="en-US" b="1"/>
            <a:t>np.average(input)</a:t>
          </a:r>
          <a:r>
            <a:rPr lang="en-US"/>
            <a:t>: returns the weighted average of an object</a:t>
          </a:r>
        </a:p>
      </dgm:t>
    </dgm:pt>
    <dgm:pt modelId="{D1F1E9EA-1A1C-4E07-87DD-B367F976A4B3}" type="parTrans" cxnId="{375DABEC-EA56-4081-9B53-5111E1EE36D7}">
      <dgm:prSet/>
      <dgm:spPr/>
      <dgm:t>
        <a:bodyPr/>
        <a:lstStyle/>
        <a:p>
          <a:endParaRPr lang="en-US"/>
        </a:p>
      </dgm:t>
    </dgm:pt>
    <dgm:pt modelId="{EFFCAB4E-8ABE-47E9-9B07-00EA8B9751C7}" type="sibTrans" cxnId="{375DABEC-EA56-4081-9B53-5111E1EE36D7}">
      <dgm:prSet/>
      <dgm:spPr/>
      <dgm:t>
        <a:bodyPr/>
        <a:lstStyle/>
        <a:p>
          <a:endParaRPr lang="en-US"/>
        </a:p>
      </dgm:t>
    </dgm:pt>
    <dgm:pt modelId="{A521DA53-DDD1-4166-AC60-AD1F70990E73}">
      <dgm:prSet/>
      <dgm:spPr/>
      <dgm:t>
        <a:bodyPr/>
        <a:lstStyle/>
        <a:p>
          <a:r>
            <a:rPr lang="en-US" b="1"/>
            <a:t>np.std(input)</a:t>
          </a:r>
          <a:r>
            <a:rPr lang="en-US"/>
            <a:t>: returns the standard deviation of an object</a:t>
          </a:r>
        </a:p>
      </dgm:t>
    </dgm:pt>
    <dgm:pt modelId="{F0DF6893-376D-4D20-8FA6-3247C44B45DD}" type="parTrans" cxnId="{80A20C49-6ADF-4DBF-9696-E0CDC77BB077}">
      <dgm:prSet/>
      <dgm:spPr/>
      <dgm:t>
        <a:bodyPr/>
        <a:lstStyle/>
        <a:p>
          <a:endParaRPr lang="en-US"/>
        </a:p>
      </dgm:t>
    </dgm:pt>
    <dgm:pt modelId="{9EB05A88-317F-422A-AAA4-7FF1FB1E2DCC}" type="sibTrans" cxnId="{80A20C49-6ADF-4DBF-9696-E0CDC77BB077}">
      <dgm:prSet/>
      <dgm:spPr/>
      <dgm:t>
        <a:bodyPr/>
        <a:lstStyle/>
        <a:p>
          <a:endParaRPr lang="en-US"/>
        </a:p>
      </dgm:t>
    </dgm:pt>
    <dgm:pt modelId="{6ECAF805-1376-4D80-B31E-48C668FC2532}">
      <dgm:prSet/>
      <dgm:spPr/>
      <dgm:t>
        <a:bodyPr/>
        <a:lstStyle/>
        <a:p>
          <a:r>
            <a:rPr lang="en-US" b="1"/>
            <a:t>np.var(input)</a:t>
          </a:r>
          <a:r>
            <a:rPr lang="en-US"/>
            <a:t>: returns the variance of an object</a:t>
          </a:r>
        </a:p>
      </dgm:t>
    </dgm:pt>
    <dgm:pt modelId="{3FD2A6EA-0D01-4011-A6E7-02A500FB5AAD}" type="parTrans" cxnId="{7B1812F1-3B75-4FAF-A0C3-DE29BCE2E5AA}">
      <dgm:prSet/>
      <dgm:spPr/>
      <dgm:t>
        <a:bodyPr/>
        <a:lstStyle/>
        <a:p>
          <a:endParaRPr lang="en-US"/>
        </a:p>
      </dgm:t>
    </dgm:pt>
    <dgm:pt modelId="{124153A6-9E00-402D-96BD-332899F0B5DB}" type="sibTrans" cxnId="{7B1812F1-3B75-4FAF-A0C3-DE29BCE2E5AA}">
      <dgm:prSet/>
      <dgm:spPr/>
      <dgm:t>
        <a:bodyPr/>
        <a:lstStyle/>
        <a:p>
          <a:endParaRPr lang="en-US"/>
        </a:p>
      </dgm:t>
    </dgm:pt>
    <dgm:pt modelId="{CF77F77B-52F4-4D96-98A4-6AB055499182}">
      <dgm:prSet/>
      <dgm:spPr/>
      <dgm:t>
        <a:bodyPr/>
        <a:lstStyle/>
        <a:p>
          <a:r>
            <a:rPr lang="en-US" b="1" dirty="0" err="1"/>
            <a:t>np.histogram</a:t>
          </a:r>
          <a:r>
            <a:rPr lang="en-US" b="1" dirty="0"/>
            <a:t>(input)</a:t>
          </a:r>
          <a:r>
            <a:rPr lang="en-US" dirty="0"/>
            <a:t>: returns the histogram of an object</a:t>
          </a:r>
        </a:p>
      </dgm:t>
    </dgm:pt>
    <dgm:pt modelId="{B9C6753C-6E8F-4115-80D2-3B5B44564770}" type="parTrans" cxnId="{E6D0A6C5-AD27-4BF3-B2A6-5F802BBDBAC7}">
      <dgm:prSet/>
      <dgm:spPr/>
      <dgm:t>
        <a:bodyPr/>
        <a:lstStyle/>
        <a:p>
          <a:endParaRPr lang="en-US"/>
        </a:p>
      </dgm:t>
    </dgm:pt>
    <dgm:pt modelId="{15F5CAC5-887E-49B5-8591-F8DD03CB0A15}" type="sibTrans" cxnId="{E6D0A6C5-AD27-4BF3-B2A6-5F802BBDBAC7}">
      <dgm:prSet/>
      <dgm:spPr/>
      <dgm:t>
        <a:bodyPr/>
        <a:lstStyle/>
        <a:p>
          <a:endParaRPr lang="en-US"/>
        </a:p>
      </dgm:t>
    </dgm:pt>
    <dgm:pt modelId="{48997810-49CE-924E-85C9-1EDFEB604C99}" type="pres">
      <dgm:prSet presAssocID="{80DE8D5B-B48A-4A66-BA0A-BB89F312A8AA}" presName="diagram" presStyleCnt="0">
        <dgm:presLayoutVars>
          <dgm:dir/>
          <dgm:resizeHandles val="exact"/>
        </dgm:presLayoutVars>
      </dgm:prSet>
      <dgm:spPr/>
    </dgm:pt>
    <dgm:pt modelId="{E5C491ED-5D9B-1849-BCEE-D4728D0A0E90}" type="pres">
      <dgm:prSet presAssocID="{3043DF48-4F31-4E33-8F25-0A5014A5C3C2}" presName="node" presStyleLbl="node1" presStyleIdx="0" presStyleCnt="8">
        <dgm:presLayoutVars>
          <dgm:bulletEnabled val="1"/>
        </dgm:presLayoutVars>
      </dgm:prSet>
      <dgm:spPr/>
    </dgm:pt>
    <dgm:pt modelId="{9D21410D-3F5A-C84A-B7B2-7C671D733CB9}" type="pres">
      <dgm:prSet presAssocID="{038ECB5F-AB80-420F-B6F9-CD46FE1FDDE3}" presName="sibTrans" presStyleCnt="0"/>
      <dgm:spPr/>
    </dgm:pt>
    <dgm:pt modelId="{A2D25729-1CDE-0D42-8055-34D64DB1C45E}" type="pres">
      <dgm:prSet presAssocID="{04CA4F38-8063-4F53-9491-B5E2AC592BB7}" presName="node" presStyleLbl="node1" presStyleIdx="1" presStyleCnt="8">
        <dgm:presLayoutVars>
          <dgm:bulletEnabled val="1"/>
        </dgm:presLayoutVars>
      </dgm:prSet>
      <dgm:spPr/>
    </dgm:pt>
    <dgm:pt modelId="{7E17AE2B-AD81-5A4D-BFBA-D9A5444A0DD6}" type="pres">
      <dgm:prSet presAssocID="{3A788BC4-DB60-4CF1-B0F5-4845408B3E76}" presName="sibTrans" presStyleCnt="0"/>
      <dgm:spPr/>
    </dgm:pt>
    <dgm:pt modelId="{8E00883D-C159-C94C-ACBA-8EB51969E964}" type="pres">
      <dgm:prSet presAssocID="{C0AD9656-09A1-4BDC-9864-147D144041D1}" presName="node" presStyleLbl="node1" presStyleIdx="2" presStyleCnt="8">
        <dgm:presLayoutVars>
          <dgm:bulletEnabled val="1"/>
        </dgm:presLayoutVars>
      </dgm:prSet>
      <dgm:spPr/>
    </dgm:pt>
    <dgm:pt modelId="{00FD5CCF-52AA-EC49-B581-661EE45B1585}" type="pres">
      <dgm:prSet presAssocID="{736A7BE4-80FF-4D08-BE81-F0B579613317}" presName="sibTrans" presStyleCnt="0"/>
      <dgm:spPr/>
    </dgm:pt>
    <dgm:pt modelId="{DF3C2D94-680A-A145-892E-B628E88FBDF8}" type="pres">
      <dgm:prSet presAssocID="{9CE1098A-4BE5-4CCC-851A-E54147F5F9B9}" presName="node" presStyleLbl="node1" presStyleIdx="3" presStyleCnt="8">
        <dgm:presLayoutVars>
          <dgm:bulletEnabled val="1"/>
        </dgm:presLayoutVars>
      </dgm:prSet>
      <dgm:spPr/>
    </dgm:pt>
    <dgm:pt modelId="{FBBBCFC4-D9E9-E54E-A913-8F5DE40998CF}" type="pres">
      <dgm:prSet presAssocID="{91C5AE85-CDA6-4204-BA30-081F18D1D27B}" presName="sibTrans" presStyleCnt="0"/>
      <dgm:spPr/>
    </dgm:pt>
    <dgm:pt modelId="{1889E444-E2F9-844F-8AFF-19246266A29E}" type="pres">
      <dgm:prSet presAssocID="{FEAB18AE-AB7D-41A6-A796-6F03D5BC1565}" presName="node" presStyleLbl="node1" presStyleIdx="4" presStyleCnt="8">
        <dgm:presLayoutVars>
          <dgm:bulletEnabled val="1"/>
        </dgm:presLayoutVars>
      </dgm:prSet>
      <dgm:spPr/>
    </dgm:pt>
    <dgm:pt modelId="{0A9C1F1D-9158-0F4A-ACBD-0CCEDB17AC85}" type="pres">
      <dgm:prSet presAssocID="{EFFCAB4E-8ABE-47E9-9B07-00EA8B9751C7}" presName="sibTrans" presStyleCnt="0"/>
      <dgm:spPr/>
    </dgm:pt>
    <dgm:pt modelId="{9C32A96E-D2F5-7244-913D-BD873295B88D}" type="pres">
      <dgm:prSet presAssocID="{A521DA53-DDD1-4166-AC60-AD1F70990E73}" presName="node" presStyleLbl="node1" presStyleIdx="5" presStyleCnt="8">
        <dgm:presLayoutVars>
          <dgm:bulletEnabled val="1"/>
        </dgm:presLayoutVars>
      </dgm:prSet>
      <dgm:spPr/>
    </dgm:pt>
    <dgm:pt modelId="{CDC90EAD-821D-7F40-BEFB-6A5F8700E819}" type="pres">
      <dgm:prSet presAssocID="{9EB05A88-317F-422A-AAA4-7FF1FB1E2DCC}" presName="sibTrans" presStyleCnt="0"/>
      <dgm:spPr/>
    </dgm:pt>
    <dgm:pt modelId="{88A99723-F990-F741-B37E-7AA30187B130}" type="pres">
      <dgm:prSet presAssocID="{6ECAF805-1376-4D80-B31E-48C668FC2532}" presName="node" presStyleLbl="node1" presStyleIdx="6" presStyleCnt="8">
        <dgm:presLayoutVars>
          <dgm:bulletEnabled val="1"/>
        </dgm:presLayoutVars>
      </dgm:prSet>
      <dgm:spPr/>
    </dgm:pt>
    <dgm:pt modelId="{C56AE936-2ACD-534D-88F0-C0F94E0844B5}" type="pres">
      <dgm:prSet presAssocID="{124153A6-9E00-402D-96BD-332899F0B5DB}" presName="sibTrans" presStyleCnt="0"/>
      <dgm:spPr/>
    </dgm:pt>
    <dgm:pt modelId="{D3C88397-C80C-0942-B67A-B47ECA617759}" type="pres">
      <dgm:prSet presAssocID="{CF77F77B-52F4-4D96-98A4-6AB055499182}" presName="node" presStyleLbl="node1" presStyleIdx="7" presStyleCnt="8">
        <dgm:presLayoutVars>
          <dgm:bulletEnabled val="1"/>
        </dgm:presLayoutVars>
      </dgm:prSet>
      <dgm:spPr/>
    </dgm:pt>
  </dgm:ptLst>
  <dgm:cxnLst>
    <dgm:cxn modelId="{DFF00203-8716-4340-9F14-FE657954F244}" type="presOf" srcId="{FEAB18AE-AB7D-41A6-A796-6F03D5BC1565}" destId="{1889E444-E2F9-844F-8AFF-19246266A29E}" srcOrd="0" destOrd="0" presId="urn:microsoft.com/office/officeart/2005/8/layout/default"/>
    <dgm:cxn modelId="{BF85F73F-5890-894F-A938-AEA1562420CD}" type="presOf" srcId="{CF77F77B-52F4-4D96-98A4-6AB055499182}" destId="{D3C88397-C80C-0942-B67A-B47ECA617759}" srcOrd="0" destOrd="0" presId="urn:microsoft.com/office/officeart/2005/8/layout/default"/>
    <dgm:cxn modelId="{80A20C49-6ADF-4DBF-9696-E0CDC77BB077}" srcId="{80DE8D5B-B48A-4A66-BA0A-BB89F312A8AA}" destId="{A521DA53-DDD1-4166-AC60-AD1F70990E73}" srcOrd="5" destOrd="0" parTransId="{F0DF6893-376D-4D20-8FA6-3247C44B45DD}" sibTransId="{9EB05A88-317F-422A-AAA4-7FF1FB1E2DCC}"/>
    <dgm:cxn modelId="{6E45B161-923D-4319-A61E-E92E99755E71}" srcId="{80DE8D5B-B48A-4A66-BA0A-BB89F312A8AA}" destId="{04CA4F38-8063-4F53-9491-B5E2AC592BB7}" srcOrd="1" destOrd="0" parTransId="{7A319D17-3F38-4B1C-83E4-476BEB71B4A4}" sibTransId="{3A788BC4-DB60-4CF1-B0F5-4845408B3E76}"/>
    <dgm:cxn modelId="{52F0B885-558B-40E1-8F54-8652752DC5B8}" srcId="{80DE8D5B-B48A-4A66-BA0A-BB89F312A8AA}" destId="{3043DF48-4F31-4E33-8F25-0A5014A5C3C2}" srcOrd="0" destOrd="0" parTransId="{94E2D45D-02B3-4EEC-A5E0-FFE9A30DA880}" sibTransId="{038ECB5F-AB80-420F-B6F9-CD46FE1FDDE3}"/>
    <dgm:cxn modelId="{FD734E88-F2F1-2247-A977-6C666B7228BB}" type="presOf" srcId="{C0AD9656-09A1-4BDC-9864-147D144041D1}" destId="{8E00883D-C159-C94C-ACBA-8EB51969E964}" srcOrd="0" destOrd="0" presId="urn:microsoft.com/office/officeart/2005/8/layout/default"/>
    <dgm:cxn modelId="{94686889-6F1F-BF48-B57E-F624047C28F1}" type="presOf" srcId="{A521DA53-DDD1-4166-AC60-AD1F70990E73}" destId="{9C32A96E-D2F5-7244-913D-BD873295B88D}" srcOrd="0" destOrd="0" presId="urn:microsoft.com/office/officeart/2005/8/layout/default"/>
    <dgm:cxn modelId="{A2435994-C7F9-4726-B7E0-4FC9763AA7A2}" srcId="{80DE8D5B-B48A-4A66-BA0A-BB89F312A8AA}" destId="{C0AD9656-09A1-4BDC-9864-147D144041D1}" srcOrd="2" destOrd="0" parTransId="{4DC86713-7F00-4B1B-84AB-BB9516FA281E}" sibTransId="{736A7BE4-80FF-4D08-BE81-F0B579613317}"/>
    <dgm:cxn modelId="{3BD918A6-A900-434C-9EA5-6B75D984C212}" type="presOf" srcId="{80DE8D5B-B48A-4A66-BA0A-BB89F312A8AA}" destId="{48997810-49CE-924E-85C9-1EDFEB604C99}" srcOrd="0" destOrd="0" presId="urn:microsoft.com/office/officeart/2005/8/layout/default"/>
    <dgm:cxn modelId="{6A9238B0-01EC-7147-9C9B-FDDB4EBA4AF5}" type="presOf" srcId="{04CA4F38-8063-4F53-9491-B5E2AC592BB7}" destId="{A2D25729-1CDE-0D42-8055-34D64DB1C45E}" srcOrd="0" destOrd="0" presId="urn:microsoft.com/office/officeart/2005/8/layout/default"/>
    <dgm:cxn modelId="{D72557B4-EE8D-AC4F-A91E-795BF1E1FE1B}" type="presOf" srcId="{9CE1098A-4BE5-4CCC-851A-E54147F5F9B9}" destId="{DF3C2D94-680A-A145-892E-B628E88FBDF8}" srcOrd="0" destOrd="0" presId="urn:microsoft.com/office/officeart/2005/8/layout/default"/>
    <dgm:cxn modelId="{E6D0A6C5-AD27-4BF3-B2A6-5F802BBDBAC7}" srcId="{80DE8D5B-B48A-4A66-BA0A-BB89F312A8AA}" destId="{CF77F77B-52F4-4D96-98A4-6AB055499182}" srcOrd="7" destOrd="0" parTransId="{B9C6753C-6E8F-4115-80D2-3B5B44564770}" sibTransId="{15F5CAC5-887E-49B5-8591-F8DD03CB0A15}"/>
    <dgm:cxn modelId="{091A5CD7-7788-49F7-BC3E-1A34EF8FB5E0}" srcId="{80DE8D5B-B48A-4A66-BA0A-BB89F312A8AA}" destId="{9CE1098A-4BE5-4CCC-851A-E54147F5F9B9}" srcOrd="3" destOrd="0" parTransId="{7AB92E46-D660-4599-BB9D-E7B375142B80}" sibTransId="{91C5AE85-CDA6-4204-BA30-081F18D1D27B}"/>
    <dgm:cxn modelId="{375DABEC-EA56-4081-9B53-5111E1EE36D7}" srcId="{80DE8D5B-B48A-4A66-BA0A-BB89F312A8AA}" destId="{FEAB18AE-AB7D-41A6-A796-6F03D5BC1565}" srcOrd="4" destOrd="0" parTransId="{D1F1E9EA-1A1C-4E07-87DD-B367F976A4B3}" sibTransId="{EFFCAB4E-8ABE-47E9-9B07-00EA8B9751C7}"/>
    <dgm:cxn modelId="{7B1812F1-3B75-4FAF-A0C3-DE29BCE2E5AA}" srcId="{80DE8D5B-B48A-4A66-BA0A-BB89F312A8AA}" destId="{6ECAF805-1376-4D80-B31E-48C668FC2532}" srcOrd="6" destOrd="0" parTransId="{3FD2A6EA-0D01-4011-A6E7-02A500FB5AAD}" sibTransId="{124153A6-9E00-402D-96BD-332899F0B5DB}"/>
    <dgm:cxn modelId="{A009E5F2-FCE2-F346-B0DF-BF39E03F2A86}" type="presOf" srcId="{6ECAF805-1376-4D80-B31E-48C668FC2532}" destId="{88A99723-F990-F741-B37E-7AA30187B130}" srcOrd="0" destOrd="0" presId="urn:microsoft.com/office/officeart/2005/8/layout/default"/>
    <dgm:cxn modelId="{D8B081F8-1DB6-1E4A-8FCC-E806DC834DAE}" type="presOf" srcId="{3043DF48-4F31-4E33-8F25-0A5014A5C3C2}" destId="{E5C491ED-5D9B-1849-BCEE-D4728D0A0E90}" srcOrd="0" destOrd="0" presId="urn:microsoft.com/office/officeart/2005/8/layout/default"/>
    <dgm:cxn modelId="{52C8CF51-E1D9-2740-BCE8-C67866CE191E}" type="presParOf" srcId="{48997810-49CE-924E-85C9-1EDFEB604C99}" destId="{E5C491ED-5D9B-1849-BCEE-D4728D0A0E90}" srcOrd="0" destOrd="0" presId="urn:microsoft.com/office/officeart/2005/8/layout/default"/>
    <dgm:cxn modelId="{B461A904-FE15-E34B-815A-F22DDB74DD28}" type="presParOf" srcId="{48997810-49CE-924E-85C9-1EDFEB604C99}" destId="{9D21410D-3F5A-C84A-B7B2-7C671D733CB9}" srcOrd="1" destOrd="0" presId="urn:microsoft.com/office/officeart/2005/8/layout/default"/>
    <dgm:cxn modelId="{D47CA456-718F-8642-AF31-AE6457BECC31}" type="presParOf" srcId="{48997810-49CE-924E-85C9-1EDFEB604C99}" destId="{A2D25729-1CDE-0D42-8055-34D64DB1C45E}" srcOrd="2" destOrd="0" presId="urn:microsoft.com/office/officeart/2005/8/layout/default"/>
    <dgm:cxn modelId="{4ADC3F9D-B757-204C-B129-ABE9ACA3BBB4}" type="presParOf" srcId="{48997810-49CE-924E-85C9-1EDFEB604C99}" destId="{7E17AE2B-AD81-5A4D-BFBA-D9A5444A0DD6}" srcOrd="3" destOrd="0" presId="urn:microsoft.com/office/officeart/2005/8/layout/default"/>
    <dgm:cxn modelId="{CDB43822-124F-8E45-A091-DDAA590FC90C}" type="presParOf" srcId="{48997810-49CE-924E-85C9-1EDFEB604C99}" destId="{8E00883D-C159-C94C-ACBA-8EB51969E964}" srcOrd="4" destOrd="0" presId="urn:microsoft.com/office/officeart/2005/8/layout/default"/>
    <dgm:cxn modelId="{49456032-8E3A-5548-B05A-619BB0E52ED5}" type="presParOf" srcId="{48997810-49CE-924E-85C9-1EDFEB604C99}" destId="{00FD5CCF-52AA-EC49-B581-661EE45B1585}" srcOrd="5" destOrd="0" presId="urn:microsoft.com/office/officeart/2005/8/layout/default"/>
    <dgm:cxn modelId="{B59CE938-453B-7E48-81D7-83AD746ADD89}" type="presParOf" srcId="{48997810-49CE-924E-85C9-1EDFEB604C99}" destId="{DF3C2D94-680A-A145-892E-B628E88FBDF8}" srcOrd="6" destOrd="0" presId="urn:microsoft.com/office/officeart/2005/8/layout/default"/>
    <dgm:cxn modelId="{EB469C10-4BA9-3B4B-A49F-D29224ECABA8}" type="presParOf" srcId="{48997810-49CE-924E-85C9-1EDFEB604C99}" destId="{FBBBCFC4-D9E9-E54E-A913-8F5DE40998CF}" srcOrd="7" destOrd="0" presId="urn:microsoft.com/office/officeart/2005/8/layout/default"/>
    <dgm:cxn modelId="{15319C8C-56E8-1D4C-A17D-359C4871F8F8}" type="presParOf" srcId="{48997810-49CE-924E-85C9-1EDFEB604C99}" destId="{1889E444-E2F9-844F-8AFF-19246266A29E}" srcOrd="8" destOrd="0" presId="urn:microsoft.com/office/officeart/2005/8/layout/default"/>
    <dgm:cxn modelId="{5B464E61-FD2F-A644-9FFD-12FDD8172D03}" type="presParOf" srcId="{48997810-49CE-924E-85C9-1EDFEB604C99}" destId="{0A9C1F1D-9158-0F4A-ACBD-0CCEDB17AC85}" srcOrd="9" destOrd="0" presId="urn:microsoft.com/office/officeart/2005/8/layout/default"/>
    <dgm:cxn modelId="{36C05437-FBCC-2A4D-8E18-FE2CE45598FC}" type="presParOf" srcId="{48997810-49CE-924E-85C9-1EDFEB604C99}" destId="{9C32A96E-D2F5-7244-913D-BD873295B88D}" srcOrd="10" destOrd="0" presId="urn:microsoft.com/office/officeart/2005/8/layout/default"/>
    <dgm:cxn modelId="{104CD001-8925-F141-9C1D-433A0260AC88}" type="presParOf" srcId="{48997810-49CE-924E-85C9-1EDFEB604C99}" destId="{CDC90EAD-821D-7F40-BEFB-6A5F8700E819}" srcOrd="11" destOrd="0" presId="urn:microsoft.com/office/officeart/2005/8/layout/default"/>
    <dgm:cxn modelId="{9C740F18-83FA-414A-9A67-FC50E2580D49}" type="presParOf" srcId="{48997810-49CE-924E-85C9-1EDFEB604C99}" destId="{88A99723-F990-F741-B37E-7AA30187B130}" srcOrd="12" destOrd="0" presId="urn:microsoft.com/office/officeart/2005/8/layout/default"/>
    <dgm:cxn modelId="{0ACC6ADF-B977-BB41-9DF6-5AA507A2BA7A}" type="presParOf" srcId="{48997810-49CE-924E-85C9-1EDFEB604C99}" destId="{C56AE936-2ACD-534D-88F0-C0F94E0844B5}" srcOrd="13" destOrd="0" presId="urn:microsoft.com/office/officeart/2005/8/layout/default"/>
    <dgm:cxn modelId="{7831C80A-8754-9D40-88BC-491403729018}" type="presParOf" srcId="{48997810-49CE-924E-85C9-1EDFEB604C99}" destId="{D3C88397-C80C-0942-B67A-B47ECA61775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8ACD1-205F-2D4E-9BEF-20B84472657F}">
      <dsp:nvSpPr>
        <dsp:cNvPr id="0" name=""/>
        <dsp:cNvSpPr/>
      </dsp:nvSpPr>
      <dsp:spPr>
        <a:xfrm>
          <a:off x="0" y="14490"/>
          <a:ext cx="6669431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Addition: +</a:t>
          </a:r>
        </a:p>
      </dsp:txBody>
      <dsp:txXfrm>
        <a:off x="51517" y="66007"/>
        <a:ext cx="6566397" cy="952306"/>
      </dsp:txXfrm>
    </dsp:sp>
    <dsp:sp modelId="{92A96631-F488-AF42-AE9B-ED539B7599DA}">
      <dsp:nvSpPr>
        <dsp:cNvPr id="0" name=""/>
        <dsp:cNvSpPr/>
      </dsp:nvSpPr>
      <dsp:spPr>
        <a:xfrm>
          <a:off x="0" y="1187910"/>
          <a:ext cx="6669431" cy="1055340"/>
        </a:xfrm>
        <a:prstGeom prst="roundRect">
          <a:avLst/>
        </a:prstGeom>
        <a:solidFill>
          <a:schemeClr val="accent2">
            <a:hueOff val="-378921"/>
            <a:satOff val="-169"/>
            <a:lumOff val="1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Subtraction: -</a:t>
          </a:r>
        </a:p>
      </dsp:txBody>
      <dsp:txXfrm>
        <a:off x="51517" y="1239427"/>
        <a:ext cx="6566397" cy="952306"/>
      </dsp:txXfrm>
    </dsp:sp>
    <dsp:sp modelId="{23EEF367-211B-8944-869C-D6E838921AA5}">
      <dsp:nvSpPr>
        <dsp:cNvPr id="0" name=""/>
        <dsp:cNvSpPr/>
      </dsp:nvSpPr>
      <dsp:spPr>
        <a:xfrm>
          <a:off x="0" y="2361330"/>
          <a:ext cx="6669431" cy="1055340"/>
        </a:xfrm>
        <a:prstGeom prst="roundRect">
          <a:avLst/>
        </a:prstGeom>
        <a:solidFill>
          <a:schemeClr val="accent2">
            <a:hueOff val="-757841"/>
            <a:satOff val="-337"/>
            <a:lumOff val="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Multiplication: *</a:t>
          </a:r>
        </a:p>
      </dsp:txBody>
      <dsp:txXfrm>
        <a:off x="51517" y="2412847"/>
        <a:ext cx="6566397" cy="952306"/>
      </dsp:txXfrm>
    </dsp:sp>
    <dsp:sp modelId="{B564F7BA-979C-0B47-A058-D4EE9A6B3F98}">
      <dsp:nvSpPr>
        <dsp:cNvPr id="0" name=""/>
        <dsp:cNvSpPr/>
      </dsp:nvSpPr>
      <dsp:spPr>
        <a:xfrm>
          <a:off x="0" y="3534750"/>
          <a:ext cx="6669431" cy="1055340"/>
        </a:xfrm>
        <a:prstGeom prst="roundRect">
          <a:avLst/>
        </a:prstGeom>
        <a:solidFill>
          <a:schemeClr val="accent2">
            <a:hueOff val="-1136762"/>
            <a:satOff val="-506"/>
            <a:lumOff val="52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Division: /</a:t>
          </a:r>
        </a:p>
      </dsp:txBody>
      <dsp:txXfrm>
        <a:off x="51517" y="3586267"/>
        <a:ext cx="6566397" cy="952306"/>
      </dsp:txXfrm>
    </dsp:sp>
    <dsp:sp modelId="{E4F9C3FF-2E7A-7745-B959-C15AA6BBD9B6}">
      <dsp:nvSpPr>
        <dsp:cNvPr id="0" name=""/>
        <dsp:cNvSpPr/>
      </dsp:nvSpPr>
      <dsp:spPr>
        <a:xfrm>
          <a:off x="0" y="4708170"/>
          <a:ext cx="6669431" cy="1055340"/>
        </a:xfrm>
        <a:prstGeom prst="roundRect">
          <a:avLst/>
        </a:prstGeom>
        <a:solidFill>
          <a:schemeClr val="accent2">
            <a:hueOff val="-1515683"/>
            <a:satOff val="-674"/>
            <a:lumOff val="7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Exponent: **</a:t>
          </a:r>
        </a:p>
      </dsp:txBody>
      <dsp:txXfrm>
        <a:off x="51517" y="4759687"/>
        <a:ext cx="6566397" cy="952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4FAFC-75C7-0F4D-9561-44B1CA0C98C2}">
      <dsp:nvSpPr>
        <dsp:cNvPr id="0" name=""/>
        <dsp:cNvSpPr/>
      </dsp:nvSpPr>
      <dsp:spPr>
        <a:xfrm>
          <a:off x="0" y="391544"/>
          <a:ext cx="6669431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Greater than: &gt;</a:t>
          </a:r>
        </a:p>
      </dsp:txBody>
      <dsp:txXfrm>
        <a:off x="44492" y="436036"/>
        <a:ext cx="6580447" cy="822446"/>
      </dsp:txXfrm>
    </dsp:sp>
    <dsp:sp modelId="{53C91E2D-5E41-B947-B9A8-5C03DC45C9B3}">
      <dsp:nvSpPr>
        <dsp:cNvPr id="0" name=""/>
        <dsp:cNvSpPr/>
      </dsp:nvSpPr>
      <dsp:spPr>
        <a:xfrm>
          <a:off x="0" y="1412415"/>
          <a:ext cx="6669431" cy="911430"/>
        </a:xfrm>
        <a:prstGeom prst="roundRect">
          <a:avLst/>
        </a:prstGeom>
        <a:solidFill>
          <a:schemeClr val="accent2">
            <a:hueOff val="-378921"/>
            <a:satOff val="-169"/>
            <a:lumOff val="1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Less than: &gt;</a:t>
          </a:r>
        </a:p>
      </dsp:txBody>
      <dsp:txXfrm>
        <a:off x="44492" y="1456907"/>
        <a:ext cx="6580447" cy="822446"/>
      </dsp:txXfrm>
    </dsp:sp>
    <dsp:sp modelId="{E0C7DA2E-E2AE-1645-B2A4-2DC89DBE6412}">
      <dsp:nvSpPr>
        <dsp:cNvPr id="0" name=""/>
        <dsp:cNvSpPr/>
      </dsp:nvSpPr>
      <dsp:spPr>
        <a:xfrm>
          <a:off x="0" y="2433285"/>
          <a:ext cx="6669431" cy="911430"/>
        </a:xfrm>
        <a:prstGeom prst="roundRect">
          <a:avLst/>
        </a:prstGeom>
        <a:solidFill>
          <a:schemeClr val="accent2">
            <a:hueOff val="-757841"/>
            <a:satOff val="-337"/>
            <a:lumOff val="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Greater than or equal to: &gt;=</a:t>
          </a:r>
        </a:p>
      </dsp:txBody>
      <dsp:txXfrm>
        <a:off x="44492" y="2477777"/>
        <a:ext cx="6580447" cy="822446"/>
      </dsp:txXfrm>
    </dsp:sp>
    <dsp:sp modelId="{7534B473-6047-8F45-830C-FABA14794ABD}">
      <dsp:nvSpPr>
        <dsp:cNvPr id="0" name=""/>
        <dsp:cNvSpPr/>
      </dsp:nvSpPr>
      <dsp:spPr>
        <a:xfrm>
          <a:off x="0" y="3454155"/>
          <a:ext cx="6669431" cy="911430"/>
        </a:xfrm>
        <a:prstGeom prst="roundRect">
          <a:avLst/>
        </a:prstGeom>
        <a:solidFill>
          <a:schemeClr val="accent2">
            <a:hueOff val="-1136762"/>
            <a:satOff val="-506"/>
            <a:lumOff val="52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Less than or equal to: &lt;=</a:t>
          </a:r>
        </a:p>
      </dsp:txBody>
      <dsp:txXfrm>
        <a:off x="44492" y="3498647"/>
        <a:ext cx="6580447" cy="822446"/>
      </dsp:txXfrm>
    </dsp:sp>
    <dsp:sp modelId="{C6814C8E-FE8F-FF47-9C19-15804891402A}">
      <dsp:nvSpPr>
        <dsp:cNvPr id="0" name=""/>
        <dsp:cNvSpPr/>
      </dsp:nvSpPr>
      <dsp:spPr>
        <a:xfrm>
          <a:off x="0" y="4475025"/>
          <a:ext cx="6669431" cy="911430"/>
        </a:xfrm>
        <a:prstGeom prst="roundRect">
          <a:avLst/>
        </a:prstGeom>
        <a:solidFill>
          <a:schemeClr val="accent2">
            <a:hueOff val="-1515683"/>
            <a:satOff val="-674"/>
            <a:lumOff val="70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Equal to: ==</a:t>
          </a:r>
        </a:p>
      </dsp:txBody>
      <dsp:txXfrm>
        <a:off x="44492" y="4519517"/>
        <a:ext cx="6580447" cy="822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A377-70B9-7148-A7CD-F8AFC7A58FB6}">
      <dsp:nvSpPr>
        <dsp:cNvPr id="0" name=""/>
        <dsp:cNvSpPr/>
      </dsp:nvSpPr>
      <dsp:spPr>
        <a:xfrm>
          <a:off x="0" y="0"/>
          <a:ext cx="66694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0050C8-1541-9A42-9455-349274F3810A}">
      <dsp:nvSpPr>
        <dsp:cNvPr id="0" name=""/>
        <dsp:cNvSpPr/>
      </dsp:nvSpPr>
      <dsp:spPr>
        <a:xfrm>
          <a:off x="0" y="0"/>
          <a:ext cx="6669431" cy="144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 err="1"/>
            <a:t>np.ones</a:t>
          </a:r>
          <a:r>
            <a:rPr lang="en-US" sz="2900" b="1" kern="1200" dirty="0"/>
            <a:t> (shape)</a:t>
          </a:r>
          <a:r>
            <a:rPr lang="en-US" sz="2900" kern="1200" dirty="0"/>
            <a:t>: returns an array of ones of given shape/size</a:t>
          </a:r>
        </a:p>
      </dsp:txBody>
      <dsp:txXfrm>
        <a:off x="0" y="0"/>
        <a:ext cx="6669431" cy="1444500"/>
      </dsp:txXfrm>
    </dsp:sp>
    <dsp:sp modelId="{37D44A87-1309-BF43-AA42-07D913A01CD3}">
      <dsp:nvSpPr>
        <dsp:cNvPr id="0" name=""/>
        <dsp:cNvSpPr/>
      </dsp:nvSpPr>
      <dsp:spPr>
        <a:xfrm>
          <a:off x="0" y="1444500"/>
          <a:ext cx="6669431" cy="0"/>
        </a:xfrm>
        <a:prstGeom prst="line">
          <a:avLst/>
        </a:prstGeom>
        <a:solidFill>
          <a:schemeClr val="accent2">
            <a:hueOff val="-505228"/>
            <a:satOff val="-225"/>
            <a:lumOff val="2352"/>
            <a:alphaOff val="0"/>
          </a:schemeClr>
        </a:solidFill>
        <a:ln w="9525" cap="flat" cmpd="sng" algn="ctr">
          <a:solidFill>
            <a:schemeClr val="accent2">
              <a:hueOff val="-505228"/>
              <a:satOff val="-225"/>
              <a:lumOff val="23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C31A48-A079-FB47-A0B3-4EDF0E13BE7F}">
      <dsp:nvSpPr>
        <dsp:cNvPr id="0" name=""/>
        <dsp:cNvSpPr/>
      </dsp:nvSpPr>
      <dsp:spPr>
        <a:xfrm>
          <a:off x="0" y="1444500"/>
          <a:ext cx="6669431" cy="144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 err="1"/>
            <a:t>np.zeros</a:t>
          </a:r>
          <a:r>
            <a:rPr lang="en-US" sz="2900" b="1" kern="1200" dirty="0"/>
            <a:t> (shape)</a:t>
          </a:r>
          <a:r>
            <a:rPr lang="en-US" sz="2900" kern="1200" dirty="0"/>
            <a:t>: returns an array of zeros of given shape/size</a:t>
          </a:r>
        </a:p>
      </dsp:txBody>
      <dsp:txXfrm>
        <a:off x="0" y="1444500"/>
        <a:ext cx="6669431" cy="1444500"/>
      </dsp:txXfrm>
    </dsp:sp>
    <dsp:sp modelId="{112F849E-E544-034A-A3F3-6CA38859CE46}">
      <dsp:nvSpPr>
        <dsp:cNvPr id="0" name=""/>
        <dsp:cNvSpPr/>
      </dsp:nvSpPr>
      <dsp:spPr>
        <a:xfrm>
          <a:off x="0" y="2889000"/>
          <a:ext cx="6669431" cy="0"/>
        </a:xfrm>
        <a:prstGeom prst="line">
          <a:avLst/>
        </a:prstGeom>
        <a:solidFill>
          <a:schemeClr val="accent2">
            <a:hueOff val="-1010455"/>
            <a:satOff val="-449"/>
            <a:lumOff val="4705"/>
            <a:alphaOff val="0"/>
          </a:schemeClr>
        </a:solidFill>
        <a:ln w="9525" cap="flat" cmpd="sng" algn="ctr">
          <a:solidFill>
            <a:schemeClr val="accent2">
              <a:hueOff val="-1010455"/>
              <a:satOff val="-449"/>
              <a:lumOff val="470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A9715-C3F0-B94B-898D-A5D24B9B2023}">
      <dsp:nvSpPr>
        <dsp:cNvPr id="0" name=""/>
        <dsp:cNvSpPr/>
      </dsp:nvSpPr>
      <dsp:spPr>
        <a:xfrm>
          <a:off x="0" y="2889000"/>
          <a:ext cx="6669431" cy="144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np.linspace(start,stop,length)</a:t>
          </a:r>
          <a:r>
            <a:rPr lang="en-US" sz="2900" kern="1200" dirty="0"/>
            <a:t>: returns array of size </a:t>
          </a:r>
          <a:r>
            <a:rPr lang="en-US" sz="2900" b="1" kern="1200" dirty="0"/>
            <a:t>length</a:t>
          </a:r>
          <a:r>
            <a:rPr lang="en-US" sz="2900" kern="1200" dirty="0"/>
            <a:t> from </a:t>
          </a:r>
          <a:r>
            <a:rPr lang="en-US" sz="2900" b="1" kern="1200" dirty="0"/>
            <a:t>start</a:t>
          </a:r>
          <a:r>
            <a:rPr lang="en-US" sz="2900" kern="1200" dirty="0"/>
            <a:t> to </a:t>
          </a:r>
          <a:r>
            <a:rPr lang="en-US" sz="2900" b="1" kern="1200" dirty="0"/>
            <a:t>stop</a:t>
          </a:r>
          <a:endParaRPr lang="en-US" sz="2900" kern="1200" dirty="0"/>
        </a:p>
      </dsp:txBody>
      <dsp:txXfrm>
        <a:off x="0" y="2889000"/>
        <a:ext cx="6669431" cy="1444500"/>
      </dsp:txXfrm>
    </dsp:sp>
    <dsp:sp modelId="{38BD3A87-9A56-3F43-BC67-829C7896EF34}">
      <dsp:nvSpPr>
        <dsp:cNvPr id="0" name=""/>
        <dsp:cNvSpPr/>
      </dsp:nvSpPr>
      <dsp:spPr>
        <a:xfrm>
          <a:off x="0" y="4333500"/>
          <a:ext cx="6669431" cy="0"/>
        </a:xfrm>
        <a:prstGeom prst="line">
          <a:avLst/>
        </a:prstGeom>
        <a:solidFill>
          <a:schemeClr val="accent2">
            <a:hueOff val="-1515683"/>
            <a:satOff val="-674"/>
            <a:lumOff val="7057"/>
            <a:alphaOff val="0"/>
          </a:schemeClr>
        </a:solidFill>
        <a:ln w="9525" cap="flat" cmpd="sng" algn="ctr">
          <a:solidFill>
            <a:schemeClr val="accent2">
              <a:hueOff val="-1515683"/>
              <a:satOff val="-674"/>
              <a:lumOff val="70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E6B9F6-3DE3-BF48-BDB3-AFB46021750D}">
      <dsp:nvSpPr>
        <dsp:cNvPr id="0" name=""/>
        <dsp:cNvSpPr/>
      </dsp:nvSpPr>
      <dsp:spPr>
        <a:xfrm>
          <a:off x="0" y="4333500"/>
          <a:ext cx="6669431" cy="144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np.arrange(start,stop,step)</a:t>
          </a:r>
          <a:r>
            <a:rPr lang="en-US" sz="2900" kern="1200" dirty="0"/>
            <a:t>: returns array from </a:t>
          </a:r>
          <a:r>
            <a:rPr lang="en-US" sz="2900" b="1" kern="1200" dirty="0"/>
            <a:t>start </a:t>
          </a:r>
          <a:r>
            <a:rPr lang="en-US" sz="2900" kern="1200" dirty="0"/>
            <a:t>to </a:t>
          </a:r>
          <a:r>
            <a:rPr lang="en-US" sz="2900" b="1" kern="1200" dirty="0"/>
            <a:t>stop </a:t>
          </a:r>
          <a:r>
            <a:rPr lang="en-US" sz="2900" kern="1200" dirty="0"/>
            <a:t>with </a:t>
          </a:r>
          <a:r>
            <a:rPr lang="en-US" sz="2900" b="1" kern="1200" dirty="0"/>
            <a:t>step</a:t>
          </a:r>
          <a:r>
            <a:rPr lang="en-US" sz="2900" kern="1200" dirty="0"/>
            <a:t> interval size between each element</a:t>
          </a:r>
        </a:p>
      </dsp:txBody>
      <dsp:txXfrm>
        <a:off x="0" y="4333500"/>
        <a:ext cx="6669431" cy="1444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C8FD6-12AF-8B46-AEF7-105C5290EE2E}">
      <dsp:nvSpPr>
        <dsp:cNvPr id="0" name=""/>
        <dsp:cNvSpPr/>
      </dsp:nvSpPr>
      <dsp:spPr>
        <a:xfrm>
          <a:off x="0" y="0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2E5ED-22D8-3541-AD19-900950CEA618}">
      <dsp:nvSpPr>
        <dsp:cNvPr id="0" name=""/>
        <dsp:cNvSpPr/>
      </dsp:nvSpPr>
      <dsp:spPr>
        <a:xfrm>
          <a:off x="0" y="0"/>
          <a:ext cx="10026650" cy="49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np.round( input, decimal places)</a:t>
          </a:r>
          <a:r>
            <a:rPr lang="en-US" sz="2100" kern="1200"/>
            <a:t>:</a:t>
          </a:r>
          <a:r>
            <a:rPr lang="en-US" sz="2100" b="1" kern="1200"/>
            <a:t> </a:t>
          </a:r>
          <a:r>
            <a:rPr lang="en-US" sz="2100" kern="1200"/>
            <a:t>rounds input to the decimal place indication </a:t>
          </a:r>
        </a:p>
      </dsp:txBody>
      <dsp:txXfrm>
        <a:off x="0" y="0"/>
        <a:ext cx="10026650" cy="497284"/>
      </dsp:txXfrm>
    </dsp:sp>
    <dsp:sp modelId="{0955833C-589E-A645-B882-D10A41E0E924}">
      <dsp:nvSpPr>
        <dsp:cNvPr id="0" name=""/>
        <dsp:cNvSpPr/>
      </dsp:nvSpPr>
      <dsp:spPr>
        <a:xfrm>
          <a:off x="0" y="497284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45A3E-D2C9-D44B-94F2-9534E669B423}">
      <dsp:nvSpPr>
        <dsp:cNvPr id="0" name=""/>
        <dsp:cNvSpPr/>
      </dsp:nvSpPr>
      <dsp:spPr>
        <a:xfrm>
          <a:off x="0" y="497284"/>
          <a:ext cx="10026650" cy="49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np.sum(input)</a:t>
          </a:r>
          <a:r>
            <a:rPr lang="en-US" sz="2100" kern="1200"/>
            <a:t>: sums all the elements in an object</a:t>
          </a:r>
        </a:p>
      </dsp:txBody>
      <dsp:txXfrm>
        <a:off x="0" y="497284"/>
        <a:ext cx="10026650" cy="497284"/>
      </dsp:txXfrm>
    </dsp:sp>
    <dsp:sp modelId="{1830F2D5-6E75-5343-A1B9-BB84F632806E}">
      <dsp:nvSpPr>
        <dsp:cNvPr id="0" name=""/>
        <dsp:cNvSpPr/>
      </dsp:nvSpPr>
      <dsp:spPr>
        <a:xfrm>
          <a:off x="0" y="994568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87F1-217D-D54B-ADF7-75B8AF078C3E}">
      <dsp:nvSpPr>
        <dsp:cNvPr id="0" name=""/>
        <dsp:cNvSpPr/>
      </dsp:nvSpPr>
      <dsp:spPr>
        <a:xfrm>
          <a:off x="0" y="994568"/>
          <a:ext cx="10026650" cy="49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np.sqrt(input)</a:t>
          </a:r>
          <a:r>
            <a:rPr lang="en-US" sz="2100" kern="1200"/>
            <a:t>: takes the square root of an object</a:t>
          </a:r>
        </a:p>
      </dsp:txBody>
      <dsp:txXfrm>
        <a:off x="0" y="994568"/>
        <a:ext cx="10026650" cy="497284"/>
      </dsp:txXfrm>
    </dsp:sp>
    <dsp:sp modelId="{6B3E65AF-1EF6-494C-8AD4-B8B0C9AA0C66}">
      <dsp:nvSpPr>
        <dsp:cNvPr id="0" name=""/>
        <dsp:cNvSpPr/>
      </dsp:nvSpPr>
      <dsp:spPr>
        <a:xfrm>
          <a:off x="0" y="1491853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C0026-14C3-2749-9686-B89D034BEF0B}">
      <dsp:nvSpPr>
        <dsp:cNvPr id="0" name=""/>
        <dsp:cNvSpPr/>
      </dsp:nvSpPr>
      <dsp:spPr>
        <a:xfrm>
          <a:off x="0" y="1491853"/>
          <a:ext cx="10026650" cy="49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np.exp(input)</a:t>
          </a:r>
          <a:r>
            <a:rPr lang="en-US" sz="2100" kern="1200"/>
            <a:t>: calculates the exponential (</a:t>
          </a:r>
          <a:r>
            <a:rPr lang="en-US" sz="2100" i="1" kern="1200"/>
            <a:t>e</a:t>
          </a:r>
          <a:r>
            <a:rPr lang="en-US" sz="2100" kern="1200" baseline="30000"/>
            <a:t>input</a:t>
          </a:r>
          <a:r>
            <a:rPr lang="en-US" sz="2100" kern="1200"/>
            <a:t>) of an object</a:t>
          </a:r>
        </a:p>
      </dsp:txBody>
      <dsp:txXfrm>
        <a:off x="0" y="1491853"/>
        <a:ext cx="10026650" cy="497284"/>
      </dsp:txXfrm>
    </dsp:sp>
    <dsp:sp modelId="{13D80879-B8D1-5443-B40A-EF68D90BA7E6}">
      <dsp:nvSpPr>
        <dsp:cNvPr id="0" name=""/>
        <dsp:cNvSpPr/>
      </dsp:nvSpPr>
      <dsp:spPr>
        <a:xfrm>
          <a:off x="0" y="1989137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A8DFB-AB4A-E44F-B772-6366692D56B2}">
      <dsp:nvSpPr>
        <dsp:cNvPr id="0" name=""/>
        <dsp:cNvSpPr/>
      </dsp:nvSpPr>
      <dsp:spPr>
        <a:xfrm>
          <a:off x="0" y="1989137"/>
          <a:ext cx="10026650" cy="49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np.log(input)</a:t>
          </a:r>
          <a:r>
            <a:rPr lang="en-US" sz="2100" kern="1200"/>
            <a:t>: take the natural logarithm (ln) of the input</a:t>
          </a:r>
        </a:p>
      </dsp:txBody>
      <dsp:txXfrm>
        <a:off x="0" y="1989137"/>
        <a:ext cx="10026650" cy="497284"/>
      </dsp:txXfrm>
    </dsp:sp>
    <dsp:sp modelId="{51142B05-CDA1-6F4D-965C-92678D6F70E4}">
      <dsp:nvSpPr>
        <dsp:cNvPr id="0" name=""/>
        <dsp:cNvSpPr/>
      </dsp:nvSpPr>
      <dsp:spPr>
        <a:xfrm>
          <a:off x="0" y="2486421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65657-6672-DD4E-BADB-6ADBD445568F}">
      <dsp:nvSpPr>
        <dsp:cNvPr id="0" name=""/>
        <dsp:cNvSpPr/>
      </dsp:nvSpPr>
      <dsp:spPr>
        <a:xfrm>
          <a:off x="0" y="2486421"/>
          <a:ext cx="10026650" cy="49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np.log10(input)</a:t>
          </a:r>
          <a:r>
            <a:rPr lang="en-US" sz="2100" kern="1200"/>
            <a:t>: takes the logarithm with base 10 (log</a:t>
          </a:r>
          <a:r>
            <a:rPr lang="en-US" sz="2100" kern="1200" baseline="-25000"/>
            <a:t>10</a:t>
          </a:r>
          <a:r>
            <a:rPr lang="en-US" sz="2100" kern="1200"/>
            <a:t>) of the input</a:t>
          </a:r>
        </a:p>
      </dsp:txBody>
      <dsp:txXfrm>
        <a:off x="0" y="2486421"/>
        <a:ext cx="10026650" cy="497284"/>
      </dsp:txXfrm>
    </dsp:sp>
    <dsp:sp modelId="{851583C1-3AA4-B941-BADC-BA2EBBBD18AB}">
      <dsp:nvSpPr>
        <dsp:cNvPr id="0" name=""/>
        <dsp:cNvSpPr/>
      </dsp:nvSpPr>
      <dsp:spPr>
        <a:xfrm>
          <a:off x="0" y="2983706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E8F95-962F-174C-A9B4-D8750438A7B9}">
      <dsp:nvSpPr>
        <dsp:cNvPr id="0" name=""/>
        <dsp:cNvSpPr/>
      </dsp:nvSpPr>
      <dsp:spPr>
        <a:xfrm>
          <a:off x="0" y="2983706"/>
          <a:ext cx="10026650" cy="49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np.log2(input)</a:t>
          </a:r>
          <a:r>
            <a:rPr lang="en-US" sz="2100" kern="1200"/>
            <a:t>: takes the logarithm with base 2 (log</a:t>
          </a:r>
          <a:r>
            <a:rPr lang="en-US" sz="2100" kern="1200" baseline="-25000"/>
            <a:t>2</a:t>
          </a:r>
          <a:r>
            <a:rPr lang="en-US" sz="2100" kern="1200"/>
            <a:t>) of the input</a:t>
          </a:r>
        </a:p>
      </dsp:txBody>
      <dsp:txXfrm>
        <a:off x="0" y="2983706"/>
        <a:ext cx="10026650" cy="497284"/>
      </dsp:txXfrm>
    </dsp:sp>
    <dsp:sp modelId="{F5E23021-F1AB-2549-AD62-98C855127C4C}">
      <dsp:nvSpPr>
        <dsp:cNvPr id="0" name=""/>
        <dsp:cNvSpPr/>
      </dsp:nvSpPr>
      <dsp:spPr>
        <a:xfrm>
          <a:off x="0" y="3480990"/>
          <a:ext cx="10026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07108-A604-624F-A09F-CAF13DF0CB7E}">
      <dsp:nvSpPr>
        <dsp:cNvPr id="0" name=""/>
        <dsp:cNvSpPr/>
      </dsp:nvSpPr>
      <dsp:spPr>
        <a:xfrm>
          <a:off x="0" y="3480990"/>
          <a:ext cx="10026650" cy="49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np.abs(input)</a:t>
          </a:r>
          <a:r>
            <a:rPr lang="en-US" sz="2100" kern="1200"/>
            <a:t>: takes the absolute value of the input</a:t>
          </a:r>
        </a:p>
      </dsp:txBody>
      <dsp:txXfrm>
        <a:off x="0" y="3480990"/>
        <a:ext cx="10026650" cy="4972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68C2A-D5E9-DA48-9245-FA1FDCB8AC4E}">
      <dsp:nvSpPr>
        <dsp:cNvPr id="0" name=""/>
        <dsp:cNvSpPr/>
      </dsp:nvSpPr>
      <dsp:spPr>
        <a:xfrm>
          <a:off x="0" y="705"/>
          <a:ext cx="66694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E76CBD-F8B5-FA4A-940C-B456550B7734}">
      <dsp:nvSpPr>
        <dsp:cNvPr id="0" name=""/>
        <dsp:cNvSpPr/>
      </dsp:nvSpPr>
      <dsp:spPr>
        <a:xfrm>
          <a:off x="0" y="705"/>
          <a:ext cx="6669431" cy="1155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np.degrees</a:t>
          </a:r>
          <a:r>
            <a:rPr lang="en-US" sz="2300" b="1" kern="1200" dirty="0"/>
            <a:t>(input)</a:t>
          </a:r>
          <a:r>
            <a:rPr lang="en-US" sz="2300" kern="1200" dirty="0"/>
            <a:t>: </a:t>
          </a:r>
          <a:r>
            <a:rPr lang="en-US" sz="1700" kern="1200" dirty="0"/>
            <a:t>converts input from radians to degrees </a:t>
          </a:r>
          <a:br>
            <a:rPr lang="en-US" sz="2300" kern="1200" dirty="0"/>
          </a:br>
          <a:r>
            <a:rPr lang="en-US" sz="2300" kern="1200" dirty="0"/>
            <a:t>Identical function: </a:t>
          </a:r>
          <a:r>
            <a:rPr lang="en-US" sz="2300" b="1" kern="1200" dirty="0"/>
            <a:t>np.rad2deg()</a:t>
          </a:r>
          <a:endParaRPr lang="en-US" sz="2300" kern="1200" dirty="0"/>
        </a:p>
      </dsp:txBody>
      <dsp:txXfrm>
        <a:off x="0" y="705"/>
        <a:ext cx="6669431" cy="1155317"/>
      </dsp:txXfrm>
    </dsp:sp>
    <dsp:sp modelId="{BC9BC5F2-8A85-0B4B-B0DD-0842AD83C5AB}">
      <dsp:nvSpPr>
        <dsp:cNvPr id="0" name=""/>
        <dsp:cNvSpPr/>
      </dsp:nvSpPr>
      <dsp:spPr>
        <a:xfrm>
          <a:off x="0" y="1156023"/>
          <a:ext cx="6669431" cy="0"/>
        </a:xfrm>
        <a:prstGeom prst="line">
          <a:avLst/>
        </a:prstGeom>
        <a:solidFill>
          <a:schemeClr val="accent2">
            <a:hueOff val="-378921"/>
            <a:satOff val="-169"/>
            <a:lumOff val="1764"/>
            <a:alphaOff val="0"/>
          </a:schemeClr>
        </a:solidFill>
        <a:ln w="9525" cap="flat" cmpd="sng" algn="ctr">
          <a:solidFill>
            <a:schemeClr val="accent2">
              <a:hueOff val="-378921"/>
              <a:satOff val="-169"/>
              <a:lumOff val="17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4B2342-778B-7B43-BE1C-4420E13A52E9}">
      <dsp:nvSpPr>
        <dsp:cNvPr id="0" name=""/>
        <dsp:cNvSpPr/>
      </dsp:nvSpPr>
      <dsp:spPr>
        <a:xfrm>
          <a:off x="0" y="1156023"/>
          <a:ext cx="6669431" cy="1155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np.radians</a:t>
          </a:r>
          <a:r>
            <a:rPr lang="en-US" sz="2300" b="1" kern="1200" dirty="0"/>
            <a:t>(input)</a:t>
          </a:r>
          <a:r>
            <a:rPr lang="en-US" sz="2300" kern="1200" dirty="0"/>
            <a:t>: </a:t>
          </a:r>
          <a:r>
            <a:rPr lang="en-US" sz="1800" kern="1200" dirty="0"/>
            <a:t>converts input from degrees to radians</a:t>
          </a:r>
          <a:br>
            <a:rPr lang="en-US" sz="2300" kern="1200" dirty="0"/>
          </a:br>
          <a:r>
            <a:rPr lang="en-US" sz="2300" kern="1200" dirty="0"/>
            <a:t>Identical function: </a:t>
          </a:r>
          <a:r>
            <a:rPr lang="en-US" sz="2300" b="1" kern="1200" dirty="0"/>
            <a:t>np.deg2rad()</a:t>
          </a:r>
          <a:endParaRPr lang="en-US" sz="2300" kern="1200" dirty="0"/>
        </a:p>
      </dsp:txBody>
      <dsp:txXfrm>
        <a:off x="0" y="1156023"/>
        <a:ext cx="6669431" cy="1155317"/>
      </dsp:txXfrm>
    </dsp:sp>
    <dsp:sp modelId="{B6D0952A-27AA-E542-AEA9-1BF66891FB0D}">
      <dsp:nvSpPr>
        <dsp:cNvPr id="0" name=""/>
        <dsp:cNvSpPr/>
      </dsp:nvSpPr>
      <dsp:spPr>
        <a:xfrm>
          <a:off x="0" y="2311341"/>
          <a:ext cx="6669431" cy="0"/>
        </a:xfrm>
        <a:prstGeom prst="line">
          <a:avLst/>
        </a:prstGeom>
        <a:solidFill>
          <a:schemeClr val="accent2">
            <a:hueOff val="-757841"/>
            <a:satOff val="-337"/>
            <a:lumOff val="3529"/>
            <a:alphaOff val="0"/>
          </a:schemeClr>
        </a:solidFill>
        <a:ln w="9525" cap="flat" cmpd="sng" algn="ctr">
          <a:solidFill>
            <a:schemeClr val="accent2">
              <a:hueOff val="-757841"/>
              <a:satOff val="-337"/>
              <a:lumOff val="35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A7F591-F74C-D44B-B1B6-F8419F5AF6FA}">
      <dsp:nvSpPr>
        <dsp:cNvPr id="0" name=""/>
        <dsp:cNvSpPr/>
      </dsp:nvSpPr>
      <dsp:spPr>
        <a:xfrm>
          <a:off x="0" y="2311341"/>
          <a:ext cx="6669431" cy="1155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np.sin</a:t>
          </a:r>
          <a:r>
            <a:rPr lang="en-US" sz="2300" b="1" kern="1200" dirty="0"/>
            <a:t>(input)</a:t>
          </a:r>
          <a:r>
            <a:rPr lang="en-US" sz="2300" kern="1200" dirty="0"/>
            <a:t>: takes the sine of the input </a:t>
          </a:r>
          <a:br>
            <a:rPr lang="en-US" sz="2300" kern="1200" dirty="0"/>
          </a:br>
          <a:r>
            <a:rPr lang="en-US" sz="2300" b="1" kern="1200" dirty="0" err="1"/>
            <a:t>np.arcsin</a:t>
          </a:r>
          <a:r>
            <a:rPr lang="en-US" sz="2300" b="1" kern="1200" dirty="0"/>
            <a:t>(input)</a:t>
          </a:r>
          <a:r>
            <a:rPr lang="en-US" sz="2300" kern="1200" dirty="0"/>
            <a:t>: </a:t>
          </a:r>
          <a:r>
            <a:rPr lang="en-US" sz="2000" kern="1200" dirty="0"/>
            <a:t>takes the inverse sine of the input</a:t>
          </a:r>
          <a:endParaRPr lang="en-US" sz="2300" kern="1200" dirty="0"/>
        </a:p>
      </dsp:txBody>
      <dsp:txXfrm>
        <a:off x="0" y="2311341"/>
        <a:ext cx="6669431" cy="1155317"/>
      </dsp:txXfrm>
    </dsp:sp>
    <dsp:sp modelId="{BE6E3BB2-8D8C-5A4F-B835-FF3C1793D6FD}">
      <dsp:nvSpPr>
        <dsp:cNvPr id="0" name=""/>
        <dsp:cNvSpPr/>
      </dsp:nvSpPr>
      <dsp:spPr>
        <a:xfrm>
          <a:off x="0" y="3466658"/>
          <a:ext cx="6669431" cy="0"/>
        </a:xfrm>
        <a:prstGeom prst="line">
          <a:avLst/>
        </a:prstGeom>
        <a:solidFill>
          <a:schemeClr val="accent2">
            <a:hueOff val="-1136762"/>
            <a:satOff val="-506"/>
            <a:lumOff val="5293"/>
            <a:alphaOff val="0"/>
          </a:schemeClr>
        </a:solidFill>
        <a:ln w="9525" cap="flat" cmpd="sng" algn="ctr">
          <a:solidFill>
            <a:schemeClr val="accent2">
              <a:hueOff val="-1136762"/>
              <a:satOff val="-506"/>
              <a:lumOff val="529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728E07-8218-9242-BE41-7D2BD1A8D7C5}">
      <dsp:nvSpPr>
        <dsp:cNvPr id="0" name=""/>
        <dsp:cNvSpPr/>
      </dsp:nvSpPr>
      <dsp:spPr>
        <a:xfrm>
          <a:off x="0" y="3466658"/>
          <a:ext cx="6669431" cy="1155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np.cos</a:t>
          </a:r>
          <a:r>
            <a:rPr lang="en-US" sz="2300" b="1" kern="1200" dirty="0"/>
            <a:t>(input)</a:t>
          </a:r>
          <a:r>
            <a:rPr lang="en-US" sz="2300" kern="1200" dirty="0"/>
            <a:t>: takes the cosine of the input</a:t>
          </a:r>
          <a:br>
            <a:rPr lang="en-US" sz="2300" kern="1200" dirty="0"/>
          </a:br>
          <a:r>
            <a:rPr lang="en-US" sz="2300" b="1" kern="1200" dirty="0" err="1"/>
            <a:t>np.arccos</a:t>
          </a:r>
          <a:r>
            <a:rPr lang="en-US" sz="2300" b="1" kern="1200" dirty="0"/>
            <a:t>(input)</a:t>
          </a:r>
          <a:r>
            <a:rPr lang="en-US" sz="2300" kern="1200" dirty="0"/>
            <a:t>: </a:t>
          </a:r>
          <a:r>
            <a:rPr lang="en-US" sz="2000" kern="1200" dirty="0"/>
            <a:t>takes the inverse cosine of the input</a:t>
          </a:r>
          <a:endParaRPr lang="en-US" sz="2300" kern="1200" dirty="0"/>
        </a:p>
      </dsp:txBody>
      <dsp:txXfrm>
        <a:off x="0" y="3466658"/>
        <a:ext cx="6669431" cy="1155317"/>
      </dsp:txXfrm>
    </dsp:sp>
    <dsp:sp modelId="{4D9FA6C8-5531-D245-95B5-E48DD20F8EC7}">
      <dsp:nvSpPr>
        <dsp:cNvPr id="0" name=""/>
        <dsp:cNvSpPr/>
      </dsp:nvSpPr>
      <dsp:spPr>
        <a:xfrm>
          <a:off x="0" y="4621976"/>
          <a:ext cx="6669431" cy="0"/>
        </a:xfrm>
        <a:prstGeom prst="line">
          <a:avLst/>
        </a:prstGeom>
        <a:solidFill>
          <a:schemeClr val="accent2">
            <a:hueOff val="-1515683"/>
            <a:satOff val="-674"/>
            <a:lumOff val="7057"/>
            <a:alphaOff val="0"/>
          </a:schemeClr>
        </a:solidFill>
        <a:ln w="9525" cap="flat" cmpd="sng" algn="ctr">
          <a:solidFill>
            <a:schemeClr val="accent2">
              <a:hueOff val="-1515683"/>
              <a:satOff val="-674"/>
              <a:lumOff val="70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5F9313-5583-1348-8725-85034B07CDEA}">
      <dsp:nvSpPr>
        <dsp:cNvPr id="0" name=""/>
        <dsp:cNvSpPr/>
      </dsp:nvSpPr>
      <dsp:spPr>
        <a:xfrm>
          <a:off x="0" y="4621976"/>
          <a:ext cx="6669431" cy="11553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np.tan</a:t>
          </a:r>
          <a:r>
            <a:rPr lang="en-US" sz="2300" b="1" kern="1200" dirty="0"/>
            <a:t>(input)</a:t>
          </a:r>
          <a:r>
            <a:rPr lang="en-US" sz="2300" kern="1200" dirty="0"/>
            <a:t>: takes the tangent of the input</a:t>
          </a:r>
          <a:br>
            <a:rPr lang="en-US" sz="2300" kern="1200" dirty="0"/>
          </a:br>
          <a:r>
            <a:rPr lang="en-US" sz="2300" b="1" kern="1200" dirty="0" err="1"/>
            <a:t>np.arctan</a:t>
          </a:r>
          <a:r>
            <a:rPr lang="en-US" sz="2300" b="1" kern="1200" dirty="0"/>
            <a:t>(input)</a:t>
          </a:r>
          <a:r>
            <a:rPr lang="en-US" sz="2300" kern="1200" dirty="0"/>
            <a:t>: </a:t>
          </a:r>
          <a:r>
            <a:rPr lang="en-US" sz="1900" kern="1200" dirty="0"/>
            <a:t>takes the inverse tangent of the input</a:t>
          </a:r>
        </a:p>
      </dsp:txBody>
      <dsp:txXfrm>
        <a:off x="0" y="4621976"/>
        <a:ext cx="6669431" cy="11553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491ED-5D9B-1849-BCEE-D4728D0A0E90}">
      <dsp:nvSpPr>
        <dsp:cNvPr id="0" name=""/>
        <dsp:cNvSpPr/>
      </dsp:nvSpPr>
      <dsp:spPr>
        <a:xfrm>
          <a:off x="2937" y="474369"/>
          <a:ext cx="2330412" cy="1398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np.max(input)</a:t>
          </a:r>
          <a:r>
            <a:rPr lang="en-US" sz="1700" kern="1200"/>
            <a:t>: returns the maximum value of the input object </a:t>
          </a:r>
        </a:p>
      </dsp:txBody>
      <dsp:txXfrm>
        <a:off x="2937" y="474369"/>
        <a:ext cx="2330412" cy="1398247"/>
      </dsp:txXfrm>
    </dsp:sp>
    <dsp:sp modelId="{A2D25729-1CDE-0D42-8055-34D64DB1C45E}">
      <dsp:nvSpPr>
        <dsp:cNvPr id="0" name=""/>
        <dsp:cNvSpPr/>
      </dsp:nvSpPr>
      <dsp:spPr>
        <a:xfrm>
          <a:off x="2566391" y="474369"/>
          <a:ext cx="2330412" cy="1398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np.min(input)</a:t>
          </a:r>
          <a:r>
            <a:rPr lang="en-US" sz="1700" kern="1200"/>
            <a:t>: returns the minimum value of the input object</a:t>
          </a:r>
        </a:p>
      </dsp:txBody>
      <dsp:txXfrm>
        <a:off x="2566391" y="474369"/>
        <a:ext cx="2330412" cy="1398247"/>
      </dsp:txXfrm>
    </dsp:sp>
    <dsp:sp modelId="{8E00883D-C159-C94C-ACBA-8EB51969E964}">
      <dsp:nvSpPr>
        <dsp:cNvPr id="0" name=""/>
        <dsp:cNvSpPr/>
      </dsp:nvSpPr>
      <dsp:spPr>
        <a:xfrm>
          <a:off x="5129845" y="474369"/>
          <a:ext cx="2330412" cy="1398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np.median(input)</a:t>
          </a:r>
          <a:r>
            <a:rPr lang="en-US" sz="1700" kern="1200"/>
            <a:t>: returns the median of an object</a:t>
          </a:r>
        </a:p>
      </dsp:txBody>
      <dsp:txXfrm>
        <a:off x="5129845" y="474369"/>
        <a:ext cx="2330412" cy="1398247"/>
      </dsp:txXfrm>
    </dsp:sp>
    <dsp:sp modelId="{DF3C2D94-680A-A145-892E-B628E88FBDF8}">
      <dsp:nvSpPr>
        <dsp:cNvPr id="0" name=""/>
        <dsp:cNvSpPr/>
      </dsp:nvSpPr>
      <dsp:spPr>
        <a:xfrm>
          <a:off x="7693299" y="474369"/>
          <a:ext cx="2330412" cy="1398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np.mean(input)</a:t>
          </a:r>
          <a:r>
            <a:rPr lang="en-US" sz="1700" kern="1200"/>
            <a:t>: returns the mean of an object </a:t>
          </a:r>
        </a:p>
      </dsp:txBody>
      <dsp:txXfrm>
        <a:off x="7693299" y="474369"/>
        <a:ext cx="2330412" cy="1398247"/>
      </dsp:txXfrm>
    </dsp:sp>
    <dsp:sp modelId="{1889E444-E2F9-844F-8AFF-19246266A29E}">
      <dsp:nvSpPr>
        <dsp:cNvPr id="0" name=""/>
        <dsp:cNvSpPr/>
      </dsp:nvSpPr>
      <dsp:spPr>
        <a:xfrm>
          <a:off x="2937" y="2105658"/>
          <a:ext cx="2330412" cy="1398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np.average(input)</a:t>
          </a:r>
          <a:r>
            <a:rPr lang="en-US" sz="1700" kern="1200"/>
            <a:t>: returns the weighted average of an object</a:t>
          </a:r>
        </a:p>
      </dsp:txBody>
      <dsp:txXfrm>
        <a:off x="2937" y="2105658"/>
        <a:ext cx="2330412" cy="1398247"/>
      </dsp:txXfrm>
    </dsp:sp>
    <dsp:sp modelId="{9C32A96E-D2F5-7244-913D-BD873295B88D}">
      <dsp:nvSpPr>
        <dsp:cNvPr id="0" name=""/>
        <dsp:cNvSpPr/>
      </dsp:nvSpPr>
      <dsp:spPr>
        <a:xfrm>
          <a:off x="2566391" y="2105658"/>
          <a:ext cx="2330412" cy="1398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np.std(input)</a:t>
          </a:r>
          <a:r>
            <a:rPr lang="en-US" sz="1700" kern="1200"/>
            <a:t>: returns the standard deviation of an object</a:t>
          </a:r>
        </a:p>
      </dsp:txBody>
      <dsp:txXfrm>
        <a:off x="2566391" y="2105658"/>
        <a:ext cx="2330412" cy="1398247"/>
      </dsp:txXfrm>
    </dsp:sp>
    <dsp:sp modelId="{88A99723-F990-F741-B37E-7AA30187B130}">
      <dsp:nvSpPr>
        <dsp:cNvPr id="0" name=""/>
        <dsp:cNvSpPr/>
      </dsp:nvSpPr>
      <dsp:spPr>
        <a:xfrm>
          <a:off x="5129845" y="2105658"/>
          <a:ext cx="2330412" cy="1398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np.var(input)</a:t>
          </a:r>
          <a:r>
            <a:rPr lang="en-US" sz="1700" kern="1200"/>
            <a:t>: returns the variance of an object</a:t>
          </a:r>
        </a:p>
      </dsp:txBody>
      <dsp:txXfrm>
        <a:off x="5129845" y="2105658"/>
        <a:ext cx="2330412" cy="1398247"/>
      </dsp:txXfrm>
    </dsp:sp>
    <dsp:sp modelId="{D3C88397-C80C-0942-B67A-B47ECA617759}">
      <dsp:nvSpPr>
        <dsp:cNvPr id="0" name=""/>
        <dsp:cNvSpPr/>
      </dsp:nvSpPr>
      <dsp:spPr>
        <a:xfrm>
          <a:off x="7693299" y="2105658"/>
          <a:ext cx="2330412" cy="1398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/>
            <a:t>np.histogram</a:t>
          </a:r>
          <a:r>
            <a:rPr lang="en-US" sz="1700" b="1" kern="1200" dirty="0"/>
            <a:t>(input)</a:t>
          </a:r>
          <a:r>
            <a:rPr lang="en-US" sz="1700" kern="1200" dirty="0"/>
            <a:t>: returns the histogram of an object</a:t>
          </a:r>
        </a:p>
      </dsp:txBody>
      <dsp:txXfrm>
        <a:off x="7693299" y="2105658"/>
        <a:ext cx="2330412" cy="1398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71ED6-43A9-924F-82FF-9BEA3C58FA88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3F079-98EE-4445-A15E-E539A58F4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www.anaconda.com</a:t>
            </a:r>
            <a:r>
              <a:rPr lang="en-US" dirty="0"/>
              <a:t>/download/success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F079-98EE-4445-A15E-E539A58F47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0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3F079-98EE-4445-A15E-E539A58F478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2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0E1BC74A-97BD-5348-A65F-B268D7779039}" type="datetime1">
              <a:rPr lang="en-US" smtClean="0"/>
              <a:t>5/23/24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7637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B37078F3-DCDA-9944-8729-FB0D7DBFB701}" type="datetime1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7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C766EA57-E346-ED40-BAFE-75EB971109EC}" type="datetime1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F2E0047A-D214-134D-9BCB-145F8353DFFE}" type="datetime1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4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7826EA3B-F915-924A-B58F-3D6E4DCFB57A}" type="datetime1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6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0F9BE2D7-A021-8D42-AF89-56DCA8E1D22D}" type="datetime1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0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49C3C5A1-74F6-FC4A-A4BC-142BC53B3174}" type="datetime1">
              <a:rPr lang="en-US" smtClean="0"/>
              <a:t>5/23/24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49DBDD8E-8C13-4841-AD67-D0E797F2C1E9}" type="datetime1">
              <a:rPr lang="en-US" smtClean="0"/>
              <a:t>5/23/24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83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26158F21-E5BB-0C46-BDE7-E0840C39F6E9}" type="datetime1">
              <a:rPr lang="en-US" smtClean="0"/>
              <a:t>5/23/24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0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5B0CCD21-195A-6244-B9D5-C785C9ACE133}" type="datetime1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443FFAC7-89A5-DC41-8E1C-D510E6635FCA}" type="datetime1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7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33C30D7-042F-C244-A12F-4D3BB8C306FA}" type="datetime1">
              <a:rPr lang="en-US" smtClean="0"/>
              <a:t>5/23/24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Week 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89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naconda.com/free/anaconda/pkg-doc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tplotlib.org/stable/api/markers_api.html" TargetMode="External"/><Relationship Id="rId4" Type="http://schemas.openxmlformats.org/officeDocument/2006/relationships/hyperlink" Target="https://matplotlib.org/stable/gallery/color/named_colors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A65ED-5726-C3F3-D56D-5F689E0AA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4602162"/>
            <a:ext cx="4457690" cy="1720850"/>
          </a:xfrm>
        </p:spPr>
        <p:txBody>
          <a:bodyPr anchor="ctr">
            <a:normAutofit/>
          </a:bodyPr>
          <a:lstStyle/>
          <a:p>
            <a:r>
              <a:rPr lang="en-US"/>
              <a:t>A Brief Introduction into Python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051A2-794C-C2A3-2581-20EB3E417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4602163"/>
            <a:ext cx="4451347" cy="1720850"/>
          </a:xfrm>
        </p:spPr>
        <p:txBody>
          <a:bodyPr anchor="ctr">
            <a:normAutofit/>
          </a:bodyPr>
          <a:lstStyle/>
          <a:p>
            <a:r>
              <a:rPr lang="en-US" dirty="0"/>
              <a:t>Week 1 of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2BD6A8-D22C-E70E-F3C6-B2D151576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52" b="31097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7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60F3B-E79A-C7C2-8D8C-BB105B3FFE27}"/>
              </a:ext>
            </a:extLst>
          </p:cNvPr>
          <p:cNvGrpSpPr>
            <a:grpSpLocks noChangeAspect="1"/>
          </p:cNvGrpSpPr>
          <p:nvPr/>
        </p:nvGrpSpPr>
        <p:grpSpPr>
          <a:xfrm>
            <a:off x="858345" y="987667"/>
            <a:ext cx="10475310" cy="5446347"/>
            <a:chOff x="539400" y="540000"/>
            <a:chExt cx="11113200" cy="577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4CDF44-ADAB-EFE8-B22E-C37CBE32C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7" r="77"/>
            <a:stretch/>
          </p:blipFill>
          <p:spPr>
            <a:xfrm>
              <a:off x="539400" y="540000"/>
              <a:ext cx="11113200" cy="577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C792AA-9824-3982-DFA8-ECCAC7A885E9}"/>
                </a:ext>
              </a:extLst>
            </p:cNvPr>
            <p:cNvSpPr/>
            <p:nvPr/>
          </p:nvSpPr>
          <p:spPr>
            <a:xfrm>
              <a:off x="9588295" y="1810754"/>
              <a:ext cx="1385062" cy="25342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1E66E0-F5E5-82D6-23F3-D5A77DC5CE8C}"/>
              </a:ext>
            </a:extLst>
          </p:cNvPr>
          <p:cNvSpPr txBox="1"/>
          <p:nvPr/>
        </p:nvSpPr>
        <p:spPr>
          <a:xfrm>
            <a:off x="3258268" y="170668"/>
            <a:ext cx="567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Creating a new Notebook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9ABE79-9857-0CC0-4DFA-767969565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B25DD-0140-5234-712E-B2EF408C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6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709E7-F0EB-1351-6F82-79234A156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35986"/>
            <a:ext cx="10026650" cy="655637"/>
          </a:xfrm>
        </p:spPr>
        <p:txBody>
          <a:bodyPr/>
          <a:lstStyle/>
          <a:p>
            <a:pPr algn="ctr"/>
            <a:r>
              <a:rPr lang="en-US" dirty="0"/>
              <a:t>New Notebook is made!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B2F013F-2F5A-686D-52D3-F0406402D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992" y="739144"/>
            <a:ext cx="10595665" cy="588287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BE0CFF-8E06-6FF4-A6B1-8DAB1AB2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8EFA2A-25F2-31AB-B1BE-E5D35ED1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709E7-F0EB-1351-6F82-79234A156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35986"/>
            <a:ext cx="10026650" cy="655637"/>
          </a:xfrm>
        </p:spPr>
        <p:txBody>
          <a:bodyPr/>
          <a:lstStyle/>
          <a:p>
            <a:pPr algn="ctr"/>
            <a:r>
              <a:rPr lang="en-US" dirty="0"/>
              <a:t>Notebook Shortcut Bar Buttons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B2F013F-2F5A-686D-52D3-F0406402D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70" r="51320" b="84336"/>
          <a:stretch/>
        </p:blipFill>
        <p:spPr>
          <a:xfrm>
            <a:off x="850643" y="1375089"/>
            <a:ext cx="10484364" cy="206711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BE0CFF-8E06-6FF4-A6B1-8DAB1AB2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8EFA2A-25F2-31AB-B1BE-E5D35ED1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12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230BB0-581D-7B3E-A7DE-12F36A3BD1A3}"/>
              </a:ext>
            </a:extLst>
          </p:cNvPr>
          <p:cNvCxnSpPr>
            <a:cxnSpLocks/>
          </p:cNvCxnSpPr>
          <p:nvPr/>
        </p:nvCxnSpPr>
        <p:spPr>
          <a:xfrm flipV="1">
            <a:off x="856993" y="3176821"/>
            <a:ext cx="498841" cy="2074799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4DA043-F0E7-DF9D-227E-5E28A49101EE}"/>
              </a:ext>
            </a:extLst>
          </p:cNvPr>
          <p:cNvCxnSpPr>
            <a:cxnSpLocks/>
          </p:cNvCxnSpPr>
          <p:nvPr/>
        </p:nvCxnSpPr>
        <p:spPr>
          <a:xfrm flipV="1">
            <a:off x="1997413" y="3160510"/>
            <a:ext cx="139262" cy="1360977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E04CB3-A69C-1CCF-DF18-195FC553CEAC}"/>
              </a:ext>
            </a:extLst>
          </p:cNvPr>
          <p:cNvCxnSpPr>
            <a:cxnSpLocks/>
          </p:cNvCxnSpPr>
          <p:nvPr/>
        </p:nvCxnSpPr>
        <p:spPr>
          <a:xfrm flipV="1">
            <a:off x="2761594" y="3241197"/>
            <a:ext cx="0" cy="2208131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314253-2217-031E-E9D9-16F28E7C87AD}"/>
              </a:ext>
            </a:extLst>
          </p:cNvPr>
          <p:cNvCxnSpPr>
            <a:cxnSpLocks/>
          </p:cNvCxnSpPr>
          <p:nvPr/>
        </p:nvCxnSpPr>
        <p:spPr>
          <a:xfrm flipV="1">
            <a:off x="3308350" y="3209008"/>
            <a:ext cx="0" cy="1312479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1724BE-FFDE-6AA0-4F87-5C1FE484C019}"/>
              </a:ext>
            </a:extLst>
          </p:cNvPr>
          <p:cNvCxnSpPr>
            <a:cxnSpLocks/>
          </p:cNvCxnSpPr>
          <p:nvPr/>
        </p:nvCxnSpPr>
        <p:spPr>
          <a:xfrm flipV="1">
            <a:off x="3860144" y="3209008"/>
            <a:ext cx="0" cy="2365777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B8DD8F-A7FA-8C6B-66DA-863258166AC7}"/>
              </a:ext>
            </a:extLst>
          </p:cNvPr>
          <p:cNvSpPr txBox="1"/>
          <p:nvPr/>
        </p:nvSpPr>
        <p:spPr>
          <a:xfrm>
            <a:off x="215414" y="5251620"/>
            <a:ext cx="127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 notebook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9D503B-DE6F-56D8-EA05-790705A37809}"/>
              </a:ext>
            </a:extLst>
          </p:cNvPr>
          <p:cNvSpPr txBox="1"/>
          <p:nvPr/>
        </p:nvSpPr>
        <p:spPr>
          <a:xfrm>
            <a:off x="1279606" y="4521487"/>
            <a:ext cx="1476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a new cell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D1F142-A20E-0BA2-D4C3-B4562A42361A}"/>
              </a:ext>
            </a:extLst>
          </p:cNvPr>
          <p:cNvSpPr txBox="1"/>
          <p:nvPr/>
        </p:nvSpPr>
        <p:spPr>
          <a:xfrm>
            <a:off x="1817446" y="5461685"/>
            <a:ext cx="187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Deleted selected cell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010F4A-85DD-2678-490F-276F45CCAE26}"/>
              </a:ext>
            </a:extLst>
          </p:cNvPr>
          <p:cNvSpPr txBox="1"/>
          <p:nvPr/>
        </p:nvSpPr>
        <p:spPr>
          <a:xfrm>
            <a:off x="2674112" y="4521487"/>
            <a:ext cx="126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 selected cell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5BDB2F-5FED-8E74-7A68-8C1E79A470B2}"/>
              </a:ext>
            </a:extLst>
          </p:cNvPr>
          <p:cNvCxnSpPr>
            <a:cxnSpLocks/>
          </p:cNvCxnSpPr>
          <p:nvPr/>
        </p:nvCxnSpPr>
        <p:spPr>
          <a:xfrm flipH="1" flipV="1">
            <a:off x="9573084" y="3081090"/>
            <a:ext cx="29360" cy="1018110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8EEB84-2609-E457-7D28-27AF00C8569A}"/>
              </a:ext>
            </a:extLst>
          </p:cNvPr>
          <p:cNvSpPr txBox="1"/>
          <p:nvPr/>
        </p:nvSpPr>
        <p:spPr>
          <a:xfrm>
            <a:off x="9034013" y="4099200"/>
            <a:ext cx="116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D75326-CC7C-45A0-E685-300E64949C3D}"/>
              </a:ext>
            </a:extLst>
          </p:cNvPr>
          <p:cNvSpPr txBox="1"/>
          <p:nvPr/>
        </p:nvSpPr>
        <p:spPr>
          <a:xfrm>
            <a:off x="3273198" y="5522737"/>
            <a:ext cx="1173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Paste copied cell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9E61F6-7F62-8EB0-D4AA-C528BBBC457D}"/>
              </a:ext>
            </a:extLst>
          </p:cNvPr>
          <p:cNvCxnSpPr>
            <a:cxnSpLocks/>
          </p:cNvCxnSpPr>
          <p:nvPr/>
        </p:nvCxnSpPr>
        <p:spPr>
          <a:xfrm flipV="1">
            <a:off x="4543885" y="3162373"/>
            <a:ext cx="0" cy="1051847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BF8295-07FB-6B3C-A9E2-0A5CC1B8C8F4}"/>
              </a:ext>
            </a:extLst>
          </p:cNvPr>
          <p:cNvCxnSpPr>
            <a:cxnSpLocks/>
          </p:cNvCxnSpPr>
          <p:nvPr/>
        </p:nvCxnSpPr>
        <p:spPr>
          <a:xfrm flipH="1" flipV="1">
            <a:off x="5128772" y="3155198"/>
            <a:ext cx="316470" cy="1689454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C1C75C-18F2-B5BE-C3CF-BBA28F7120E4}"/>
              </a:ext>
            </a:extLst>
          </p:cNvPr>
          <p:cNvCxnSpPr>
            <a:cxnSpLocks/>
          </p:cNvCxnSpPr>
          <p:nvPr/>
        </p:nvCxnSpPr>
        <p:spPr>
          <a:xfrm flipH="1" flipV="1">
            <a:off x="6085305" y="3162372"/>
            <a:ext cx="23997" cy="646331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5068F7-4D46-E02F-63F1-060A0E3E7057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6707262" y="3155197"/>
            <a:ext cx="626808" cy="1476461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60A6A04-C26E-23FF-1702-C8C16527A03D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7265992" y="3162372"/>
            <a:ext cx="471136" cy="589085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29B9237-A9DD-66B9-BA10-0A3F2FD65D40}"/>
              </a:ext>
            </a:extLst>
          </p:cNvPr>
          <p:cNvSpPr txBox="1"/>
          <p:nvPr/>
        </p:nvSpPr>
        <p:spPr>
          <a:xfrm>
            <a:off x="3938459" y="4207044"/>
            <a:ext cx="1160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Move cell above prior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B513C9-5905-E56C-8021-01A09AE6BCE3}"/>
              </a:ext>
            </a:extLst>
          </p:cNvPr>
          <p:cNvSpPr txBox="1"/>
          <p:nvPr/>
        </p:nvSpPr>
        <p:spPr>
          <a:xfrm>
            <a:off x="4953185" y="4784073"/>
            <a:ext cx="1455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Move cell below succeeding cell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67202B-7F8E-A432-3929-D495AADDA811}"/>
              </a:ext>
            </a:extLst>
          </p:cNvPr>
          <p:cNvSpPr txBox="1"/>
          <p:nvPr/>
        </p:nvSpPr>
        <p:spPr>
          <a:xfrm>
            <a:off x="5220365" y="3776035"/>
            <a:ext cx="188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Execute code in current cell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352995-2A09-B56D-4691-0383A179BD78}"/>
              </a:ext>
            </a:extLst>
          </p:cNvPr>
          <p:cNvSpPr txBox="1"/>
          <p:nvPr/>
        </p:nvSpPr>
        <p:spPr>
          <a:xfrm>
            <a:off x="6393083" y="4631658"/>
            <a:ext cx="1881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 (kill) code in running current cell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89650E-E193-5C88-462E-EBB9FB9CF848}"/>
              </a:ext>
            </a:extLst>
          </p:cNvPr>
          <p:cNvSpPr txBox="1"/>
          <p:nvPr/>
        </p:nvSpPr>
        <p:spPr>
          <a:xfrm>
            <a:off x="7239412" y="3751457"/>
            <a:ext cx="995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Restart Kernel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FD88D6-7543-A066-45B0-973BA8F86DF9}"/>
              </a:ext>
            </a:extLst>
          </p:cNvPr>
          <p:cNvCxnSpPr>
            <a:cxnSpLocks/>
          </p:cNvCxnSpPr>
          <p:nvPr/>
        </p:nvCxnSpPr>
        <p:spPr>
          <a:xfrm flipH="1" flipV="1">
            <a:off x="7741110" y="3095366"/>
            <a:ext cx="994769" cy="1280648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92D64C5-FFF3-D8B0-4BA9-32DC97138CB0}"/>
              </a:ext>
            </a:extLst>
          </p:cNvPr>
          <p:cNvSpPr txBox="1"/>
          <p:nvPr/>
        </p:nvSpPr>
        <p:spPr>
          <a:xfrm>
            <a:off x="8309491" y="4363959"/>
            <a:ext cx="995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 code running &amp; Restart Kernel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284CFFB-5A36-2F6A-96E2-D03AFE7290FA}"/>
              </a:ext>
            </a:extLst>
          </p:cNvPr>
          <p:cNvCxnSpPr>
            <a:cxnSpLocks/>
          </p:cNvCxnSpPr>
          <p:nvPr/>
        </p:nvCxnSpPr>
        <p:spPr>
          <a:xfrm flipH="1">
            <a:off x="4756496" y="957492"/>
            <a:ext cx="2368379" cy="566014"/>
          </a:xfrm>
          <a:prstGeom prst="straightConnector1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E4CC18-1E43-310A-89D1-A3277BDD53BB}"/>
              </a:ext>
            </a:extLst>
          </p:cNvPr>
          <p:cNvSpPr txBox="1"/>
          <p:nvPr/>
        </p:nvSpPr>
        <p:spPr>
          <a:xfrm>
            <a:off x="6846583" y="761009"/>
            <a:ext cx="292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Edit Notebook Name</a:t>
            </a:r>
          </a:p>
        </p:txBody>
      </p:sp>
    </p:spTree>
    <p:extLst>
      <p:ext uri="{BB962C8B-B14F-4D97-AF65-F5344CB8AC3E}">
        <p14:creationId xmlns:p14="http://schemas.microsoft.com/office/powerpoint/2010/main" val="150842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EE772-F77F-8AFD-DFD0-8E2FA7AA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Some python vocab</a:t>
            </a:r>
            <a:endParaRPr lang="en-US"/>
          </a:p>
        </p:txBody>
      </p:sp>
      <p:pic>
        <p:nvPicPr>
          <p:cNvPr id="7" name="Picture 6" descr="Computer script on a screen">
            <a:extLst>
              <a:ext uri="{FF2B5EF4-FFF2-40B4-BE49-F238E27FC236}">
                <a16:creationId xmlns:a16="http://schemas.microsoft.com/office/drawing/2014/main" id="{C6EC9CFC-65DB-EBFD-2DE1-B03D6D0C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5" r="51048" b="-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461A-80DC-059A-962A-0F2D1BFE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b="1"/>
              <a:t>Kernel</a:t>
            </a:r>
            <a:r>
              <a:rPr lang="en-US" sz="1700"/>
              <a:t>: Code interpreter that executes code in Jupyter notebook cell line by line </a:t>
            </a:r>
          </a:p>
          <a:p>
            <a:pPr>
              <a:lnSpc>
                <a:spcPct val="115000"/>
              </a:lnSpc>
            </a:pPr>
            <a:r>
              <a:rPr lang="en-US" sz="1700" b="1"/>
              <a:t>Console</a:t>
            </a:r>
            <a:r>
              <a:rPr lang="en-US" sz="1700"/>
              <a:t>: Command line interpreter that executes code from scripts line by line</a:t>
            </a:r>
          </a:p>
          <a:p>
            <a:pPr>
              <a:lnSpc>
                <a:spcPct val="115000"/>
              </a:lnSpc>
            </a:pPr>
            <a:r>
              <a:rPr lang="en-US" sz="1700" b="1"/>
              <a:t>Variable</a:t>
            </a:r>
            <a:r>
              <a:rPr lang="en-US" sz="1700"/>
              <a:t>: a reserved memory location to store data/values</a:t>
            </a:r>
          </a:p>
          <a:p>
            <a:pPr>
              <a:lnSpc>
                <a:spcPct val="115000"/>
              </a:lnSpc>
            </a:pPr>
            <a:r>
              <a:rPr lang="en-US" sz="1700" b="1"/>
              <a:t>Object</a:t>
            </a:r>
            <a:r>
              <a:rPr lang="en-US" sz="1700"/>
              <a:t>: A variable that contains data or functions the can be used to manipulate data</a:t>
            </a:r>
          </a:p>
          <a:p>
            <a:pPr>
              <a:lnSpc>
                <a:spcPct val="115000"/>
              </a:lnSpc>
            </a:pPr>
            <a:r>
              <a:rPr lang="en-US" sz="1700" b="1"/>
              <a:t>Element</a:t>
            </a:r>
            <a:r>
              <a:rPr lang="en-US" sz="1700"/>
              <a:t>: Items/Values inside a list, array, matrix,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7E2FF-D014-7F51-ECE3-D800BA78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26996-D81B-1CFC-1A54-C0BBC3A1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24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486-AB68-5ED0-9B7A-C277BECA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 python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2FF8A-FC99-51C6-E30C-270C20E2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D18EC-84F6-A0F9-4D67-0A4D4EA9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52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ADD72DC-CC5F-44D6-97D3-79407D4FF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1058433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83E179-CF1F-4694-AEAB-6931C9B3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>
            <a:off x="388193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6257A7-D071-42C9-8560-75A6EAE2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854399" y="71786"/>
            <a:ext cx="2287608" cy="3673900"/>
            <a:chOff x="-6080955" y="3437416"/>
            <a:chExt cx="2287608" cy="36739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115B20-516B-48FE-ABF8-0300640B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2F2AC0-C134-4522-9F34-10107EC52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EA2E5B3-77CC-4AA0-A77A-5D95FCDD5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005C810-6BE0-4E85-BA3D-785C45D9B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4ECB930-9F06-48DB-86D3-75A7E6A2C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16707-08B8-43A2-8DCB-845D77ABA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E7DC9CC-81EB-48D8-AC44-C99F47742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E2C41B-8946-4545-9CF1-99781823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AD7D35B-560E-435E-B0FD-0F84A2E6C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V="1">
            <a:off x="8942212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46C823-4AEE-4D15-A7B7-556599F86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521489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E368E1-8B21-487B-879D-A96309199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8A31684-3F27-4828-8633-A1624B02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6CF5CA-BCE0-446B-990C-62FB772AB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486523" y="3291143"/>
            <a:ext cx="1785983" cy="2208479"/>
            <a:chOff x="2725201" y="4453039"/>
            <a:chExt cx="1785983" cy="220847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1F38DD-D787-4EE5-931B-C8CC2ED92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4E1D11-C91E-45F4-9A4A-EC0243DE7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D0A83C-B0AD-4E04-B3FE-48D739F6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AF60A4C7-053A-4E00-9224-C9C9CAA54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0">
              <a:extLst>
                <a:ext uri="{FF2B5EF4-FFF2-40B4-BE49-F238E27FC236}">
                  <a16:creationId xmlns:a16="http://schemas.microsoft.com/office/drawing/2014/main" id="{C90A005E-7D6C-4543-AE86-10F5BA1C0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174C2C-9AC5-4D2F-B12B-8AD9BE877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 flipV="1">
            <a:off x="473803" y="5280732"/>
            <a:ext cx="864005" cy="1032464"/>
            <a:chOff x="2207971" y="2384401"/>
            <a:chExt cx="864005" cy="103246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2A1D572-4E75-4B18-83CD-369937018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4501448-AAB4-4BDF-81E5-BF4BEF2A4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A5CA3F8-7E28-4253-9221-2849B1891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BAD8F42-57F4-4A12-8B47-E199EA174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BF509FE-DD9E-4AB3-94EE-468C8688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7F45189-997F-4E6B-800E-D17FF116E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0114077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214B40-3523-42BE-856A-2B904726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9049994" y="71786"/>
            <a:ext cx="2287608" cy="3673900"/>
            <a:chOff x="-6080955" y="3437416"/>
            <a:chExt cx="2287608" cy="36739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626B876-FE3F-403F-B675-FB9415E00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3F8DDE7-4258-4181-9F2B-940B587EE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EED88FA-E654-453B-92BF-21196E32B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F3C238A-5CF1-4927-B70F-C99112299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2EAC2EE-4C33-44A6-A62B-6130E320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F2EC395-DF39-4C41-A452-37AF723EA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425D947-0068-4059-B9BE-93A3B27CD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0F2FE05-A04C-4860-B709-2FCBEAE8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A1372AA-BB5D-DF55-1701-F0B20AB2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610" y="1011237"/>
            <a:ext cx="4426782" cy="86040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Data categories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5F5E7A-83B3-ADDA-95B7-79580D396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976" y="2461058"/>
            <a:ext cx="4460874" cy="3587873"/>
          </a:xfrm>
        </p:spPr>
        <p:txBody>
          <a:bodyPr>
            <a:normAutofit/>
          </a:bodyPr>
          <a:lstStyle/>
          <a:p>
            <a:r>
              <a:rPr lang="en-US" sz="2800" dirty="0"/>
              <a:t>Numeric</a:t>
            </a:r>
          </a:p>
          <a:p>
            <a:r>
              <a:rPr lang="en-US" sz="2800" dirty="0"/>
              <a:t>String </a:t>
            </a:r>
          </a:p>
          <a:p>
            <a:r>
              <a:rPr lang="en-US" sz="2800" dirty="0"/>
              <a:t>List</a:t>
            </a:r>
          </a:p>
          <a:p>
            <a:r>
              <a:rPr lang="en-US" sz="2800" dirty="0"/>
              <a:t>Boolean</a:t>
            </a:r>
          </a:p>
          <a:p>
            <a:r>
              <a:rPr lang="en-US" sz="2800" dirty="0"/>
              <a:t>Dictionary </a:t>
            </a:r>
          </a:p>
          <a:p>
            <a:endParaRPr lang="en-US" sz="2800" dirty="0"/>
          </a:p>
          <a:p>
            <a:endParaRPr lang="en-US" sz="2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D14CB3-B46C-4D52-91C7-9020767C0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10901022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A77D7F4-D3A2-4801-9AC3-6626FDE15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E62BACE-7CE7-442A-BFFB-8BC57C446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5E1464-F8FF-467B-BC7A-2DB63FD73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9919495" y="3291143"/>
            <a:ext cx="1785983" cy="2208479"/>
            <a:chOff x="2725201" y="4453039"/>
            <a:chExt cx="1785983" cy="2208479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D9EF77E-636A-4F91-8AC6-2926F2512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F9F8CE5-DA1D-4DAF-A044-400C40169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C47A2FE-4826-4485-B3C0-56DF9A73A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69" name="Rectangle 30">
              <a:extLst>
                <a:ext uri="{FF2B5EF4-FFF2-40B4-BE49-F238E27FC236}">
                  <a16:creationId xmlns:a16="http://schemas.microsoft.com/office/drawing/2014/main" id="{A9D0A0EF-4934-4E46-A33A-95E5D932D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30">
              <a:extLst>
                <a:ext uri="{FF2B5EF4-FFF2-40B4-BE49-F238E27FC236}">
                  <a16:creationId xmlns:a16="http://schemas.microsoft.com/office/drawing/2014/main" id="{EA389321-1892-4D9B-9F10-CA83BC15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F93B70-A436-473C-A7CE-540999A59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854193" y="5280732"/>
            <a:ext cx="864005" cy="1032464"/>
            <a:chOff x="2207971" y="2384401"/>
            <a:chExt cx="864005" cy="1032464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78ABD64-1B50-4D55-BC1F-146CC4D6E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7FC7EAA-9D36-4047-8A25-796E944D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C72E6B1-2CDE-4B76-BB57-54923A35B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A618DA4-FD3B-435B-9077-6643BD6C9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579CD8F-9756-4DC0-A735-0CA77A873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883EB-331E-A4E3-B710-51B89B88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EE57A-F19F-4BE7-2C36-044B6CDB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6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AAC9-0134-43E3-922C-FFE452F7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B01A0-E94C-0EAC-AD18-E0EDED6BC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790700"/>
            <a:ext cx="7249491" cy="39782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b="1" dirty="0"/>
              <a:t>Integer: </a:t>
            </a:r>
            <a:r>
              <a:rPr lang="en-US" sz="4000" dirty="0"/>
              <a:t>1, 1000, 786</a:t>
            </a:r>
          </a:p>
          <a:p>
            <a:pPr marL="0" indent="0">
              <a:buNone/>
            </a:pPr>
            <a:r>
              <a:rPr lang="en-US" sz="4000" b="1" dirty="0"/>
              <a:t>Float: </a:t>
            </a:r>
            <a:r>
              <a:rPr lang="en-US" sz="4000" dirty="0"/>
              <a:t>0.87, 0.3333, 1.4</a:t>
            </a: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Complex: </a:t>
            </a:r>
            <a:r>
              <a:rPr lang="en-US" sz="4000" dirty="0"/>
              <a:t>8j, 5+ 2j, 80.0j</a:t>
            </a:r>
            <a:endParaRPr lang="en-US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DA160-43B2-B5FA-6E4A-1FA4DF85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7E200-8F78-B8F5-0515-392F1A1F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5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3FB0-A094-06E5-068A-F44A16C1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324F-AFF9-0140-1EF7-48ABD911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Declared using </a:t>
            </a:r>
            <a:r>
              <a:rPr lang="en-US" sz="2800" b="1" dirty="0"/>
              <a:t>“double quotations” </a:t>
            </a:r>
            <a:r>
              <a:rPr lang="en-US" sz="2800" dirty="0"/>
              <a:t>or </a:t>
            </a:r>
            <a:r>
              <a:rPr lang="en-US" sz="2800" b="1" dirty="0"/>
              <a:t>‘single quotations’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“Hello World”</a:t>
            </a:r>
          </a:p>
          <a:p>
            <a:pPr marL="0" indent="0">
              <a:buNone/>
            </a:pPr>
            <a:r>
              <a:rPr lang="en-US" sz="2800" dirty="0"/>
              <a:t>”1+2” </a:t>
            </a:r>
          </a:p>
          <a:p>
            <a:pPr marL="0" indent="0">
              <a:buNone/>
            </a:pPr>
            <a:r>
              <a:rPr lang="en-US" sz="2800" dirty="0"/>
              <a:t>’There are 8 cookies’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12C17-EAB2-2960-60E0-8D6E2B26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2AF78-4295-25D9-2A20-60863650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51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D8E6-F188-9D82-71D5-1507117C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A672-40C1-1F68-6A33-77D510AC8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An ordered collection of values</a:t>
            </a:r>
          </a:p>
          <a:p>
            <a:r>
              <a:rPr lang="en-US" sz="3200" dirty="0"/>
              <a:t>1-D horizontal vector/array </a:t>
            </a:r>
          </a:p>
          <a:p>
            <a:r>
              <a:rPr lang="en-US" sz="3200" dirty="0"/>
              <a:t>Denoted with square brackets </a:t>
            </a:r>
            <a:r>
              <a:rPr lang="en-US" sz="3200" b="1" dirty="0"/>
              <a:t>[]</a:t>
            </a:r>
          </a:p>
          <a:p>
            <a:pPr marL="0" indent="0">
              <a:buNone/>
            </a:pPr>
            <a:r>
              <a:rPr lang="en-US" sz="3200" u="sng" dirty="0"/>
              <a:t>Examples: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[0, “eleven”, 0.4, 8]</a:t>
            </a:r>
          </a:p>
          <a:p>
            <a:pPr marL="0" indent="0">
              <a:buNone/>
            </a:pPr>
            <a:r>
              <a:rPr lang="en-US" sz="3200" dirty="0"/>
              <a:t>[1, 5, 9, 13]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6EE89-2B57-1E0C-BA95-EC126699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7D9F3-4047-26BE-21CE-286D63A1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6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A333-8072-51DF-6478-F2ED5AC9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4B18-D76A-C791-F876-FF67F207D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790701"/>
            <a:ext cx="10026650" cy="1131404"/>
          </a:xfrm>
        </p:spPr>
        <p:txBody>
          <a:bodyPr/>
          <a:lstStyle/>
          <a:p>
            <a:r>
              <a:rPr lang="en-US" dirty="0"/>
              <a:t>Logical Data Type</a:t>
            </a:r>
          </a:p>
          <a:p>
            <a:r>
              <a:rPr lang="en-US" dirty="0"/>
              <a:t>Only two possible outputs: </a:t>
            </a:r>
            <a:r>
              <a:rPr lang="en-US" b="1" dirty="0"/>
              <a:t>True </a:t>
            </a:r>
            <a:r>
              <a:rPr lang="en-US" dirty="0"/>
              <a:t>or </a:t>
            </a:r>
            <a:r>
              <a:rPr lang="en-US" b="1" dirty="0"/>
              <a:t>False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6318F-89F0-FDA0-1241-AC0D95DD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DB08D-B907-AF4E-2C2A-8626C7B34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9C6D5C-C05A-1502-4986-5E7F97CD99C4}"/>
              </a:ext>
            </a:extLst>
          </p:cNvPr>
          <p:cNvSpPr txBox="1">
            <a:spLocks/>
          </p:cNvSpPr>
          <p:nvPr/>
        </p:nvSpPr>
        <p:spPr>
          <a:xfrm>
            <a:off x="1079500" y="3378800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Dictionary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4A0D34-C6F6-F542-8315-3CAA704D9A10}"/>
              </a:ext>
            </a:extLst>
          </p:cNvPr>
          <p:cNvSpPr txBox="1">
            <a:spLocks/>
          </p:cNvSpPr>
          <p:nvPr/>
        </p:nvSpPr>
        <p:spPr>
          <a:xfrm>
            <a:off x="1085850" y="3925430"/>
            <a:ext cx="10026650" cy="19213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Unordered collection of Data Values</a:t>
            </a:r>
          </a:p>
          <a:p>
            <a:r>
              <a:rPr lang="en-US" b="1" dirty="0"/>
              <a:t>Uses Curly Brackets </a:t>
            </a:r>
            <a:r>
              <a:rPr lang="en-US" dirty="0"/>
              <a:t>{}</a:t>
            </a:r>
          </a:p>
          <a:p>
            <a:r>
              <a:rPr lang="en-US" dirty="0"/>
              <a:t>Syntax: {“Key”: Value}</a:t>
            </a:r>
          </a:p>
        </p:txBody>
      </p:sp>
    </p:spTree>
    <p:extLst>
      <p:ext uri="{BB962C8B-B14F-4D97-AF65-F5344CB8AC3E}">
        <p14:creationId xmlns:p14="http://schemas.microsoft.com/office/powerpoint/2010/main" val="3067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F75FA-EA34-31D1-3EA5-E531ECE9B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230" y="3193212"/>
            <a:ext cx="4426782" cy="129266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Overview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082DE7E-3AFF-5C2B-9C32-743DBFEE1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8230" y="2079375"/>
            <a:ext cx="4457701" cy="131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6C75-8D0F-9AC2-F519-D6A69CA42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459" y="1853832"/>
            <a:ext cx="5555012" cy="3150336"/>
          </a:xfrm>
        </p:spPr>
        <p:txBody>
          <a:bodyPr>
            <a:normAutofit/>
          </a:bodyPr>
          <a:lstStyle/>
          <a:p>
            <a:r>
              <a:rPr lang="en-US" dirty="0"/>
              <a:t>Anaconda &amp; IDES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dirty="0"/>
              <a:t>Spyder &amp; Jupyter Notebooks</a:t>
            </a:r>
          </a:p>
          <a:p>
            <a:r>
              <a:rPr lang="en-US" dirty="0"/>
              <a:t>Data Types in Python </a:t>
            </a:r>
          </a:p>
          <a:p>
            <a:r>
              <a:rPr lang="en-US" dirty="0"/>
              <a:t>Basic Mathematic Operators &amp; Functions</a:t>
            </a:r>
          </a:p>
          <a:p>
            <a:r>
              <a:rPr lang="en-US" dirty="0"/>
              <a:t>Libraries and Packages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dirty="0"/>
              <a:t>NumPy, SciPy, Matplotlib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7B9E1-B690-DE16-2C19-C5DC9920F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37799-4D60-C688-796F-593BF198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4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018748-D8CA-19F4-AE3D-5FAAADEC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Python Operators &amp;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A567B-1D9A-E523-5AAE-83D10BE3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254AD-9AF2-4F9D-280C-92FD2831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04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81278E-7878-9B53-7FDD-F70E7E40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74263-6545-DD1D-BD87-29A6FCE51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object-orientated programming language </a:t>
            </a:r>
          </a:p>
          <a:p>
            <a:r>
              <a:rPr lang="en-US" dirty="0"/>
              <a:t>Variables are such an object </a:t>
            </a:r>
          </a:p>
          <a:p>
            <a:r>
              <a:rPr lang="en-US" dirty="0"/>
              <a:t>Variables store data </a:t>
            </a:r>
          </a:p>
          <a:p>
            <a:r>
              <a:rPr lang="en-US" dirty="0"/>
              <a:t>Syntax: </a:t>
            </a:r>
            <a:r>
              <a:rPr lang="en-US" b="1" dirty="0"/>
              <a:t>varname = data</a:t>
            </a:r>
            <a:endParaRPr lang="en-US" dirty="0"/>
          </a:p>
          <a:p>
            <a:r>
              <a:rPr lang="en-US" dirty="0"/>
              <a:t>Naming Rules: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i="0" dirty="0"/>
              <a:t>No Spaces  (Use an </a:t>
            </a:r>
            <a:r>
              <a:rPr lang="en-US" b="1" i="0" dirty="0"/>
              <a:t>_</a:t>
            </a:r>
            <a:r>
              <a:rPr lang="en-US" i="0" dirty="0"/>
              <a:t> instead!)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i="0" dirty="0"/>
              <a:t>Variable Name cannot start with a number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i="0" dirty="0"/>
              <a:t>No special symbols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04675-7254-124C-0A03-1FBF6263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2E71D-C96F-C7DF-641C-344F77C0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47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16A5661-2CFE-478C-BAC3-729F393F3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DEBF14-7EFF-E1B3-0917-20396CEA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2252663"/>
            <a:ext cx="4457200" cy="23495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Built-in functions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7BE8CD-E348-464A-82CC-7EF7AA82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9771" y="649304"/>
            <a:ext cx="913428" cy="1315264"/>
            <a:chOff x="999771" y="649304"/>
            <a:chExt cx="913428" cy="13152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CC82D2-4C4A-4C67-8483-5199F97B3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99771" y="932104"/>
              <a:ext cx="913428" cy="1032464"/>
              <a:chOff x="999771" y="932104"/>
              <a:chExt cx="913428" cy="103246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0D2391D-AA33-4F5E-BD96-B42D93DED2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V="1">
                <a:off x="1047457" y="1290386"/>
                <a:ext cx="865742" cy="628383"/>
                <a:chOff x="558167" y="958515"/>
                <a:chExt cx="865742" cy="628383"/>
              </a:xfrm>
              <a:solidFill>
                <a:schemeClr val="accent3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BE166DCE-539D-4C74-9C9D-AC000BA2F8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8100000" flipH="1">
                  <a:off x="558167" y="1122160"/>
                  <a:ext cx="464738" cy="464738"/>
                </a:xfrm>
                <a:custGeom>
                  <a:avLst/>
                  <a:gdLst>
                    <a:gd name="connsiteX0" fmla="*/ 446142 w 464738"/>
                    <a:gd name="connsiteY0" fmla="*/ 464738 h 464738"/>
                    <a:gd name="connsiteX1" fmla="*/ 130673 w 464738"/>
                    <a:gd name="connsiteY1" fmla="*/ 334066 h 464738"/>
                    <a:gd name="connsiteX2" fmla="*/ 0 w 464738"/>
                    <a:gd name="connsiteY2" fmla="*/ 18596 h 464738"/>
                    <a:gd name="connsiteX3" fmla="*/ 836 w 464738"/>
                    <a:gd name="connsiteY3" fmla="*/ 1089 h 464738"/>
                    <a:gd name="connsiteX4" fmla="*/ 606 w 464738"/>
                    <a:gd name="connsiteY4" fmla="*/ 859 h 464738"/>
                    <a:gd name="connsiteX5" fmla="*/ 848 w 464738"/>
                    <a:gd name="connsiteY5" fmla="*/ 848 h 464738"/>
                    <a:gd name="connsiteX6" fmla="*/ 859 w 464738"/>
                    <a:gd name="connsiteY6" fmla="*/ 606 h 464738"/>
                    <a:gd name="connsiteX7" fmla="*/ 1089 w 464738"/>
                    <a:gd name="connsiteY7" fmla="*/ 836 h 464738"/>
                    <a:gd name="connsiteX8" fmla="*/ 18596 w 464738"/>
                    <a:gd name="connsiteY8" fmla="*/ 0 h 464738"/>
                    <a:gd name="connsiteX9" fmla="*/ 334066 w 464738"/>
                    <a:gd name="connsiteY9" fmla="*/ 130672 h 464738"/>
                    <a:gd name="connsiteX10" fmla="*/ 464738 w 464738"/>
                    <a:gd name="connsiteY10" fmla="*/ 446142 h 464738"/>
                    <a:gd name="connsiteX11" fmla="*/ 463902 w 464738"/>
                    <a:gd name="connsiteY11" fmla="*/ 463650 h 464738"/>
                    <a:gd name="connsiteX12" fmla="*/ 464132 w 464738"/>
                    <a:gd name="connsiteY12" fmla="*/ 463880 h 464738"/>
                    <a:gd name="connsiteX13" fmla="*/ 463891 w 464738"/>
                    <a:gd name="connsiteY13" fmla="*/ 463892 h 464738"/>
                    <a:gd name="connsiteX14" fmla="*/ 463879 w 464738"/>
                    <a:gd name="connsiteY14" fmla="*/ 464132 h 464738"/>
                    <a:gd name="connsiteX15" fmla="*/ 463650 w 464738"/>
                    <a:gd name="connsiteY15" fmla="*/ 463903 h 46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8" h="464738">
                      <a:moveTo>
                        <a:pt x="446142" y="464738"/>
                      </a:moveTo>
                      <a:cubicBezTo>
                        <a:pt x="331965" y="464738"/>
                        <a:pt x="217787" y="421181"/>
                        <a:pt x="130673" y="334066"/>
                      </a:cubicBezTo>
                      <a:cubicBezTo>
                        <a:pt x="43558" y="246952"/>
                        <a:pt x="1" y="132774"/>
                        <a:pt x="0" y="18596"/>
                      </a:cubicBezTo>
                      <a:lnTo>
                        <a:pt x="836" y="1089"/>
                      </a:lnTo>
                      <a:lnTo>
                        <a:pt x="606" y="859"/>
                      </a:lnTo>
                      <a:lnTo>
                        <a:pt x="848" y="848"/>
                      </a:lnTo>
                      <a:lnTo>
                        <a:pt x="859" y="606"/>
                      </a:lnTo>
                      <a:lnTo>
                        <a:pt x="1089" y="836"/>
                      </a:lnTo>
                      <a:lnTo>
                        <a:pt x="18596" y="0"/>
                      </a:lnTo>
                      <a:cubicBezTo>
                        <a:pt x="132774" y="0"/>
                        <a:pt x="246951" y="43557"/>
                        <a:pt x="334066" y="130672"/>
                      </a:cubicBezTo>
                      <a:cubicBezTo>
                        <a:pt x="421181" y="217787"/>
                        <a:pt x="464738" y="331964"/>
                        <a:pt x="464738" y="446142"/>
                      </a:cubicBezTo>
                      <a:lnTo>
                        <a:pt x="463902" y="463650"/>
                      </a:lnTo>
                      <a:lnTo>
                        <a:pt x="464132" y="463880"/>
                      </a:lnTo>
                      <a:lnTo>
                        <a:pt x="463891" y="463892"/>
                      </a:lnTo>
                      <a:lnTo>
                        <a:pt x="463879" y="464132"/>
                      </a:lnTo>
                      <a:lnTo>
                        <a:pt x="463650" y="463903"/>
                      </a:lnTo>
                      <a:close/>
                    </a:path>
                  </a:pathLst>
                </a:cu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CC6BEB5-DA1F-4F9E-BA5D-8F892A0FB8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5400000" flipH="1">
                  <a:off x="959170" y="958515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0300EB9-093C-4C32-A212-821D7AC08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0800000" flipH="1" flipV="1">
                <a:off x="999771" y="932104"/>
                <a:ext cx="864005" cy="1032464"/>
                <a:chOff x="2207971" y="2384401"/>
                <a:chExt cx="864005" cy="1032464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FC97B3C-CF0E-4C93-AA39-7A677A12C5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2207971" y="2856305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0943F14E-6185-4A31-8318-2088A05F5C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0800000">
                  <a:off x="2607238" y="2688467"/>
                  <a:ext cx="464738" cy="464738"/>
                </a:xfrm>
                <a:custGeom>
                  <a:avLst/>
                  <a:gdLst>
                    <a:gd name="connsiteX0" fmla="*/ 446142 w 464738"/>
                    <a:gd name="connsiteY0" fmla="*/ 464738 h 464738"/>
                    <a:gd name="connsiteX1" fmla="*/ 130673 w 464738"/>
                    <a:gd name="connsiteY1" fmla="*/ 334066 h 464738"/>
                    <a:gd name="connsiteX2" fmla="*/ 0 w 464738"/>
                    <a:gd name="connsiteY2" fmla="*/ 18596 h 464738"/>
                    <a:gd name="connsiteX3" fmla="*/ 836 w 464738"/>
                    <a:gd name="connsiteY3" fmla="*/ 1089 h 464738"/>
                    <a:gd name="connsiteX4" fmla="*/ 606 w 464738"/>
                    <a:gd name="connsiteY4" fmla="*/ 859 h 464738"/>
                    <a:gd name="connsiteX5" fmla="*/ 848 w 464738"/>
                    <a:gd name="connsiteY5" fmla="*/ 848 h 464738"/>
                    <a:gd name="connsiteX6" fmla="*/ 859 w 464738"/>
                    <a:gd name="connsiteY6" fmla="*/ 606 h 464738"/>
                    <a:gd name="connsiteX7" fmla="*/ 1089 w 464738"/>
                    <a:gd name="connsiteY7" fmla="*/ 836 h 464738"/>
                    <a:gd name="connsiteX8" fmla="*/ 18596 w 464738"/>
                    <a:gd name="connsiteY8" fmla="*/ 0 h 464738"/>
                    <a:gd name="connsiteX9" fmla="*/ 334066 w 464738"/>
                    <a:gd name="connsiteY9" fmla="*/ 130672 h 464738"/>
                    <a:gd name="connsiteX10" fmla="*/ 464738 w 464738"/>
                    <a:gd name="connsiteY10" fmla="*/ 446142 h 464738"/>
                    <a:gd name="connsiteX11" fmla="*/ 463902 w 464738"/>
                    <a:gd name="connsiteY11" fmla="*/ 463650 h 464738"/>
                    <a:gd name="connsiteX12" fmla="*/ 464132 w 464738"/>
                    <a:gd name="connsiteY12" fmla="*/ 463880 h 464738"/>
                    <a:gd name="connsiteX13" fmla="*/ 463891 w 464738"/>
                    <a:gd name="connsiteY13" fmla="*/ 463892 h 464738"/>
                    <a:gd name="connsiteX14" fmla="*/ 463879 w 464738"/>
                    <a:gd name="connsiteY14" fmla="*/ 464132 h 464738"/>
                    <a:gd name="connsiteX15" fmla="*/ 463650 w 464738"/>
                    <a:gd name="connsiteY15" fmla="*/ 463903 h 464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8" h="464738">
                      <a:moveTo>
                        <a:pt x="446142" y="464738"/>
                      </a:moveTo>
                      <a:cubicBezTo>
                        <a:pt x="331965" y="464738"/>
                        <a:pt x="217787" y="421181"/>
                        <a:pt x="130673" y="334066"/>
                      </a:cubicBezTo>
                      <a:cubicBezTo>
                        <a:pt x="43558" y="246952"/>
                        <a:pt x="1" y="132774"/>
                        <a:pt x="0" y="18596"/>
                      </a:cubicBezTo>
                      <a:lnTo>
                        <a:pt x="836" y="1089"/>
                      </a:lnTo>
                      <a:lnTo>
                        <a:pt x="606" y="859"/>
                      </a:lnTo>
                      <a:lnTo>
                        <a:pt x="848" y="848"/>
                      </a:lnTo>
                      <a:lnTo>
                        <a:pt x="859" y="606"/>
                      </a:lnTo>
                      <a:lnTo>
                        <a:pt x="1089" y="836"/>
                      </a:lnTo>
                      <a:lnTo>
                        <a:pt x="18596" y="0"/>
                      </a:lnTo>
                      <a:cubicBezTo>
                        <a:pt x="132774" y="0"/>
                        <a:pt x="246951" y="43557"/>
                        <a:pt x="334066" y="130672"/>
                      </a:cubicBezTo>
                      <a:cubicBezTo>
                        <a:pt x="421181" y="217787"/>
                        <a:pt x="464738" y="331964"/>
                        <a:pt x="464738" y="446142"/>
                      </a:cubicBezTo>
                      <a:lnTo>
                        <a:pt x="463902" y="463650"/>
                      </a:lnTo>
                      <a:lnTo>
                        <a:pt x="464132" y="463880"/>
                      </a:lnTo>
                      <a:lnTo>
                        <a:pt x="463891" y="463892"/>
                      </a:lnTo>
                      <a:lnTo>
                        <a:pt x="463879" y="464132"/>
                      </a:lnTo>
                      <a:lnTo>
                        <a:pt x="463650" y="463903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3B56658-371E-446B-B30D-D4EA2A88A9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2440769" y="2384401"/>
                  <a:ext cx="313009" cy="1032464"/>
                  <a:chOff x="2440769" y="2384401"/>
                  <a:chExt cx="313009" cy="1032464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068979FB-2943-4091-A490-D9F8695DF0D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2440769" y="2516865"/>
                    <a:ext cx="0" cy="900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B378C39C-3FC0-4521-8336-33A86391920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8100000" flipH="1">
                    <a:off x="2753778" y="2384401"/>
                    <a:ext cx="0" cy="9000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C6951D-2EAF-4333-B8A8-F473DC3B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437136" y="649304"/>
              <a:ext cx="388541" cy="388541"/>
              <a:chOff x="5752675" y="5440856"/>
              <a:chExt cx="388541" cy="38854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3E77698-5758-433A-9DF3-3BE43B6FB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5800801" y="5488982"/>
                <a:ext cx="340415" cy="34041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F47FF7F-75A9-438D-8BA7-428BF7697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52675" y="5440856"/>
                <a:ext cx="340415" cy="34041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E36FB-D521-D8E8-3740-C42C4BAA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1079499"/>
            <a:ext cx="4457200" cy="468947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-US" sz="1900" b="1" dirty="0"/>
              <a:t>len()</a:t>
            </a:r>
            <a:r>
              <a:rPr lang="en-US" sz="1900" dirty="0"/>
              <a:t>: Returns the length of the variable </a:t>
            </a:r>
          </a:p>
          <a:p>
            <a:pPr>
              <a:lnSpc>
                <a:spcPct val="115000"/>
              </a:lnSpc>
            </a:pPr>
            <a:r>
              <a:rPr lang="en-US" sz="1900" b="1" dirty="0"/>
              <a:t>type()</a:t>
            </a:r>
            <a:r>
              <a:rPr lang="en-US" sz="1900" dirty="0"/>
              <a:t>: Returns the data-type of a variable</a:t>
            </a:r>
          </a:p>
          <a:p>
            <a:pPr>
              <a:lnSpc>
                <a:spcPct val="115000"/>
              </a:lnSpc>
            </a:pPr>
            <a:r>
              <a:rPr lang="en-US" sz="1900" b="1" dirty="0"/>
              <a:t>print()</a:t>
            </a:r>
            <a:r>
              <a:rPr lang="en-US" sz="1900" dirty="0"/>
              <a:t>: Returns the value of a variable </a:t>
            </a:r>
          </a:p>
          <a:p>
            <a:pPr>
              <a:lnSpc>
                <a:spcPct val="115000"/>
              </a:lnSpc>
            </a:pPr>
            <a:r>
              <a:rPr lang="en-US" sz="1900" b="1" dirty="0"/>
              <a:t>float()</a:t>
            </a:r>
            <a:r>
              <a:rPr lang="en-US" sz="1900" dirty="0"/>
              <a:t>: Returns variable as a float (input types: integer or string only)</a:t>
            </a:r>
          </a:p>
          <a:p>
            <a:pPr>
              <a:lnSpc>
                <a:spcPct val="115000"/>
              </a:lnSpc>
            </a:pPr>
            <a:r>
              <a:rPr lang="en-US" sz="1900" b="1" dirty="0"/>
              <a:t>int(): </a:t>
            </a:r>
            <a:r>
              <a:rPr lang="en-US" sz="1900" dirty="0"/>
              <a:t>Returns variable as an integer</a:t>
            </a:r>
          </a:p>
          <a:p>
            <a:pPr>
              <a:lnSpc>
                <a:spcPct val="115000"/>
              </a:lnSpc>
            </a:pPr>
            <a:r>
              <a:rPr lang="en-US" sz="1900" b="1" dirty="0"/>
              <a:t>str()</a:t>
            </a:r>
            <a:r>
              <a:rPr lang="en-US" sz="1900" dirty="0"/>
              <a:t>: Returns variable as a string</a:t>
            </a:r>
          </a:p>
          <a:p>
            <a:pPr>
              <a:lnSpc>
                <a:spcPct val="115000"/>
              </a:lnSpc>
            </a:pPr>
            <a:r>
              <a:rPr lang="en-US" sz="1900" b="1" dirty="0"/>
              <a:t>bool()</a:t>
            </a:r>
            <a:r>
              <a:rPr lang="en-US" sz="1900" dirty="0"/>
              <a:t>: returns variables as a Boolean </a:t>
            </a:r>
          </a:p>
          <a:p>
            <a:pPr marL="7029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900" i="0" dirty="0"/>
              <a:t>Returns </a:t>
            </a:r>
            <a:r>
              <a:rPr lang="en-US" sz="1900" b="1" i="0" dirty="0"/>
              <a:t>False </a:t>
            </a:r>
            <a:r>
              <a:rPr lang="en-US" sz="1900" i="0" dirty="0"/>
              <a:t>when fed 0</a:t>
            </a:r>
          </a:p>
          <a:p>
            <a:pPr marL="7029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900" i="0" dirty="0"/>
              <a:t>Returns </a:t>
            </a:r>
            <a:r>
              <a:rPr lang="en-US" sz="1900" b="1" i="0" dirty="0"/>
              <a:t>True </a:t>
            </a:r>
            <a:r>
              <a:rPr lang="en-US" sz="1900" i="0" dirty="0"/>
              <a:t>for everything else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37BE3-34FD-FD3E-E81E-DD6F4C57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115A3-326D-0263-2623-F3241012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73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CA472-E264-974F-EFF7-C7EE8535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sz="2400"/>
              <a:t>Mathematical Operators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DF53C-905C-CE38-A9DC-90B77F6CD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6A6D1-F53A-766C-F260-91805ED0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0273067-97E9-D67C-4472-8700D7C1D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265425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10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208A0-C7A7-58F0-8C0C-ABD6741B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Logical Operators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A31D2-653E-1AAD-635E-730339E6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8601D-69C0-AB1F-DC74-038183ABB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F6B245B-A91B-6166-843D-9EDE380CC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753962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4991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ED760-72CB-918D-E071-B1D4D829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EF1EA-0777-A62D-EC21-60E7DF025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Comment: Placing a </a:t>
            </a:r>
            <a:r>
              <a:rPr lang="en-US" b="1" dirty="0"/>
              <a:t>#</a:t>
            </a:r>
            <a:r>
              <a:rPr lang="en-US" dirty="0"/>
              <a:t> in a line causes what followed to be commented out</a:t>
            </a:r>
          </a:p>
          <a:p>
            <a:r>
              <a:rPr lang="en-US" dirty="0"/>
              <a:t>Cells: </a:t>
            </a:r>
            <a:r>
              <a:rPr lang="en-US" b="1" dirty="0"/>
              <a:t>#%%</a:t>
            </a:r>
            <a:r>
              <a:rPr lang="en-US" dirty="0"/>
              <a:t> creates a new cell (not applicable for Jupyter notebooks)</a:t>
            </a:r>
          </a:p>
          <a:p>
            <a:r>
              <a:rPr lang="en-US" dirty="0"/>
              <a:t>Comment Blocks: Placing </a:t>
            </a:r>
            <a:r>
              <a:rPr lang="en-US" b="1" dirty="0"/>
              <a:t>‘’’</a:t>
            </a:r>
            <a:r>
              <a:rPr lang="en-US" dirty="0"/>
              <a:t> above and below a block of code comments out the entire block</a:t>
            </a:r>
          </a:p>
          <a:p>
            <a:r>
              <a:rPr lang="en-US" b="1" dirty="0"/>
              <a:t>max()</a:t>
            </a:r>
            <a:r>
              <a:rPr lang="en-US" dirty="0"/>
              <a:t>: Returns the element with the largest value in a list</a:t>
            </a:r>
          </a:p>
          <a:p>
            <a:r>
              <a:rPr lang="en-US" b="1" dirty="0"/>
              <a:t>min()</a:t>
            </a:r>
            <a:r>
              <a:rPr lang="en-US" dirty="0"/>
              <a:t>: Returns the element with the smallest value in a list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DBDE0-0A23-EE58-3F5E-3DAAC4C6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D3528-DE6A-9B41-5451-10003770F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29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9486-AB68-5ED0-9B7A-C277BECA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 and libraries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2FF8A-FC99-51C6-E30C-270C20E2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D18EC-84F6-A0F9-4D67-0A4D4EA9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39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61CE-AC98-355E-9046-7830BCD7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806645"/>
            <a:ext cx="10026650" cy="655637"/>
          </a:xfrm>
        </p:spPr>
        <p:txBody>
          <a:bodyPr/>
          <a:lstStyle/>
          <a:p>
            <a:r>
              <a:rPr lang="en-US" dirty="0"/>
              <a:t>Libraries &amp;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9BB8-601C-B21C-760A-DFBF7A7CA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7089"/>
            <a:ext cx="10026650" cy="4616055"/>
          </a:xfrm>
        </p:spPr>
        <p:txBody>
          <a:bodyPr>
            <a:normAutofit/>
          </a:bodyPr>
          <a:lstStyle/>
          <a:p>
            <a:r>
              <a:rPr lang="en-US" dirty="0"/>
              <a:t>Libraries and Packages are external code you load to simplify your own script </a:t>
            </a:r>
          </a:p>
          <a:p>
            <a:r>
              <a:rPr lang="en-US" dirty="0"/>
              <a:t>At the beginning of every script, you should load any libraries and packages you need</a:t>
            </a:r>
          </a:p>
          <a:p>
            <a:r>
              <a:rPr lang="en-US" dirty="0"/>
              <a:t>Most used: </a:t>
            </a:r>
            <a:r>
              <a:rPr lang="en-US" b="1" dirty="0"/>
              <a:t>NumPy, Matplotlib, </a:t>
            </a:r>
            <a:r>
              <a:rPr lang="en-US" dirty="0"/>
              <a:t>&amp; </a:t>
            </a:r>
            <a:r>
              <a:rPr lang="en-US" b="1" dirty="0"/>
              <a:t>SciPy</a:t>
            </a:r>
          </a:p>
          <a:p>
            <a:r>
              <a:rPr lang="en-US" dirty="0"/>
              <a:t>Built into Anaconda (Full list </a:t>
            </a: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sz="3200" b="1" dirty="0"/>
              <a:t>Syntax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import package_name as shortcut_name</a:t>
            </a:r>
          </a:p>
          <a:p>
            <a:pPr marL="0" indent="0">
              <a:buNone/>
            </a:pPr>
            <a:r>
              <a:rPr lang="en-US" dirty="0"/>
              <a:t>Ex.: import numpy as np</a:t>
            </a:r>
          </a:p>
          <a:p>
            <a:pPr marL="0" indent="0">
              <a:buNone/>
            </a:pPr>
            <a:r>
              <a:rPr lang="en-US" dirty="0"/>
              <a:t>Let’s try loading these in our notebook!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AA47F-8234-F2B8-D284-FFD386A1A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EB2F4-F62D-3049-8D99-9C559005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1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47CDC-6711-D7C0-B6B1-A6F8EC7B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00"/>
            <a:ext cx="334595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US" sz="2600" b="1"/>
              <a:t>Always import packages and libraries first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85520-F8B0-53CB-5C33-56E42F437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540000"/>
            <a:ext cx="6107460" cy="23032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First part of writing a python script is to import the necessary packages and libraries you will be using in your script.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094AB-805E-5C91-8C57-D2D9D8D3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C138B-F923-245C-F74A-86DB70D3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Antique cash register keys">
            <a:extLst>
              <a:ext uri="{FF2B5EF4-FFF2-40B4-BE49-F238E27FC236}">
                <a16:creationId xmlns:a16="http://schemas.microsoft.com/office/drawing/2014/main" id="{3F2C8716-FB24-BB75-6568-E5B84856B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02" b="26905"/>
          <a:stretch/>
        </p:blipFill>
        <p:spPr>
          <a:xfrm>
            <a:off x="20" y="3429000"/>
            <a:ext cx="121919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85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E5074-8171-07F0-4D1B-FB3175210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6121400" cy="3009899"/>
          </a:xfrm>
        </p:spPr>
        <p:txBody>
          <a:bodyPr>
            <a:normAutofit/>
          </a:bodyPr>
          <a:lstStyle/>
          <a:p>
            <a:r>
              <a:rPr lang="en-US" dirty="0"/>
              <a:t>Numerical Computing Library </a:t>
            </a:r>
          </a:p>
          <a:p>
            <a:r>
              <a:rPr lang="en-US" dirty="0"/>
              <a:t>Introduces new data type ”numpy array”</a:t>
            </a:r>
          </a:p>
          <a:p>
            <a:r>
              <a:rPr lang="en-US" dirty="0"/>
              <a:t>Arrays are the better list 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i="0" dirty="0"/>
              <a:t>They can be multidimensional 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i="0" dirty="0"/>
              <a:t>Stores objects or “nested” sequences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E729CE">
                  <a:lumMod val="60000"/>
                  <a:lumOff val="40000"/>
                </a:srgbClr>
              </a:buClr>
              <a:buSz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Syntax: </a:t>
            </a:r>
            <a:r>
              <a:rPr kumimoji="0"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np.array([data])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75075C3E-92ED-F91C-B898-31A9F837B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5" r="40517" b="-1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0E271-414F-A4AA-AD55-F3B37D39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Week 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8EBE9-627C-C838-EB81-EAF15383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E1452E7-2BD9-9E0B-D979-51D08E29C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03" y="632650"/>
            <a:ext cx="4532794" cy="20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42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B57D-1E9A-0954-32FA-3CB46763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&amp; IDES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40EB2-FEE1-9573-B4B4-2DD97276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B1204-7540-CF23-34D0-62D64ED0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42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E1040-DB9E-C202-6034-AF455913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Other numpy array functions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7F0E0-9A4A-0298-C56C-352A8280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ADAC9-3BAA-CDBA-843F-5FBD1C76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97AFF4A2-ACFD-9131-4863-8A4AA77D32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904448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183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ADD72DC-CC5F-44D6-97D3-79407D4FF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1058433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083E179-CF1F-4694-AEAB-6931C9B3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>
            <a:off x="388193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E6257A7-D071-42C9-8560-75A6EAE2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854399" y="71786"/>
            <a:ext cx="2287608" cy="3673900"/>
            <a:chOff x="-6080955" y="3437416"/>
            <a:chExt cx="2287608" cy="36739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2115B20-516B-48FE-ABF8-0300640B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72F2AC0-C134-4522-9F34-10107EC52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EA2E5B3-77CC-4AA0-A77A-5D95FCDD5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05C810-6BE0-4E85-BA3D-785C45D9B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4ECB930-9F06-48DB-86D3-75A7E6A2C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9116707-08B8-43A2-8DCB-845D77ABA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E7DC9CC-81EB-48D8-AC44-C99F47742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3E2C41B-8946-4545-9CF1-997818234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AD7D35B-560E-435E-B0FD-0F84A2E6C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V="1">
            <a:off x="8942212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C46C823-4AEE-4D15-A7B7-556599F86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521489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FE368E1-8B21-487B-879D-A96309199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8A31684-3F27-4828-8633-A1624B028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66CF5CA-BCE0-446B-990C-62FB772AB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486523" y="3291143"/>
            <a:ext cx="1785983" cy="2208479"/>
            <a:chOff x="2725201" y="4453039"/>
            <a:chExt cx="1785983" cy="220847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1F38DD-D787-4EE5-931B-C8CC2ED92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F4E1D11-C91E-45F4-9A4A-EC0243DE7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3D0A83C-B0AD-4E04-B3FE-48D739F6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107" name="Rectangle 30">
              <a:extLst>
                <a:ext uri="{FF2B5EF4-FFF2-40B4-BE49-F238E27FC236}">
                  <a16:creationId xmlns:a16="http://schemas.microsoft.com/office/drawing/2014/main" id="{AF60A4C7-053A-4E00-9224-C9C9CAA54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30">
              <a:extLst>
                <a:ext uri="{FF2B5EF4-FFF2-40B4-BE49-F238E27FC236}">
                  <a16:creationId xmlns:a16="http://schemas.microsoft.com/office/drawing/2014/main" id="{C90A005E-7D6C-4543-AE86-10F5BA1C0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C174C2C-9AC5-4D2F-B12B-8AD9BE877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 flipV="1">
            <a:off x="473803" y="5280732"/>
            <a:ext cx="864005" cy="1032464"/>
            <a:chOff x="2207971" y="2384401"/>
            <a:chExt cx="864005" cy="1032464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2A1D572-4E75-4B18-83CD-369937018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501448-AAB4-4BDF-81E5-BF4BEF2A4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A5CA3F8-7E28-4253-9221-2849B1891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BAD8F42-57F4-4A12-8B47-E199EA174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9BF509FE-DD9E-4AB3-94EE-468C8688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7F45189-997F-4E6B-800E-D17FF116E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0114077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C214B40-3523-42BE-856A-2B904726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9049994" y="71786"/>
            <a:ext cx="2287608" cy="3673900"/>
            <a:chOff x="-6080955" y="3437416"/>
            <a:chExt cx="2287608" cy="367390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626B876-FE3F-403F-B675-FB9415E00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3F8DDE7-4258-4181-9F2B-940B587EE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EED88FA-E654-453B-92BF-21196E32B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F3C238A-5CF1-4927-B70F-C99112299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2EAC2EE-4C33-44A6-A62B-6130E320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F2EC395-DF39-4C41-A452-37AF723EA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425D947-0068-4059-B9BE-93A3B27CD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0F2FE05-A04C-4860-B709-2FCBEAE8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A96E16-885A-A8ED-DD73-736A5FA3B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610" y="1011237"/>
            <a:ext cx="4426782" cy="86040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Quick indexing tutorial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BE32-CCF3-8659-14BF-9A92F5A9C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976" y="2759076"/>
            <a:ext cx="4460874" cy="355411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What is indexing?</a:t>
            </a:r>
            <a:br>
              <a:rPr lang="en-US" dirty="0"/>
            </a:br>
            <a:r>
              <a:rPr lang="en-US" dirty="0"/>
              <a:t>Allow you to call an element of an array of list </a:t>
            </a:r>
          </a:p>
          <a:p>
            <a:pPr marL="0" indent="0">
              <a:buNone/>
            </a:pPr>
            <a:r>
              <a:rPr lang="en-US" dirty="0"/>
              <a:t>To call a specific element of a list or array </a:t>
            </a:r>
          </a:p>
          <a:p>
            <a:pPr marL="0" indent="0">
              <a:buNone/>
            </a:pPr>
            <a:r>
              <a:rPr lang="en-US" dirty="0"/>
              <a:t>Uses square brackets </a:t>
            </a:r>
            <a:r>
              <a:rPr lang="en-US" b="1" dirty="0"/>
              <a:t>[]</a:t>
            </a:r>
            <a:r>
              <a:rPr lang="en-US" dirty="0"/>
              <a:t> with position of element </a:t>
            </a:r>
          </a:p>
          <a:p>
            <a:pPr marL="0" indent="0">
              <a:buNone/>
            </a:pPr>
            <a:r>
              <a:rPr lang="en-US" b="1" dirty="0"/>
              <a:t>Syntax: object[index]</a:t>
            </a:r>
          </a:p>
          <a:p>
            <a:pPr marL="0" indent="0">
              <a:buNone/>
            </a:pPr>
            <a:r>
              <a:rPr lang="en-US" dirty="0"/>
              <a:t>Python starts counting at 0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9D14CB3-B46C-4D52-91C7-9020767C0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10901022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A77D7F4-D3A2-4801-9AC3-6626FDE15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E62BACE-7CE7-442A-BFFB-8BC57C446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95E1464-F8FF-467B-BC7A-2DB63FD73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9919495" y="3291143"/>
            <a:ext cx="1785983" cy="2208479"/>
            <a:chOff x="2725201" y="4453039"/>
            <a:chExt cx="1785983" cy="2208479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D9EF77E-636A-4F91-8AC6-2926F2512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9F8CE5-DA1D-4DAF-A044-400C40169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C47A2FE-4826-4485-B3C0-56DF9A73A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139" name="Rectangle 30">
              <a:extLst>
                <a:ext uri="{FF2B5EF4-FFF2-40B4-BE49-F238E27FC236}">
                  <a16:creationId xmlns:a16="http://schemas.microsoft.com/office/drawing/2014/main" id="{A9D0A0EF-4934-4E46-A33A-95E5D932D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30">
              <a:extLst>
                <a:ext uri="{FF2B5EF4-FFF2-40B4-BE49-F238E27FC236}">
                  <a16:creationId xmlns:a16="http://schemas.microsoft.com/office/drawing/2014/main" id="{EA389321-1892-4D9B-9F10-CA83BC15F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9F93B70-A436-473C-A7CE-540999A59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854193" y="5280732"/>
            <a:ext cx="864005" cy="1032464"/>
            <a:chOff x="2207971" y="2384401"/>
            <a:chExt cx="864005" cy="1032464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78ABD64-1B50-4D55-BC1F-146CC4D6E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7FC7EAA-9D36-4047-8A25-796E944D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C72E6B1-2CDE-4B76-BB57-54923A35B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A618DA4-FD3B-435B-9077-6643BD6C9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579CD8F-9756-4DC0-A735-0CA77A873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167E3-35FE-4D84-05EB-BC6C7D00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9E2CC-644F-9172-0310-54D41FF2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83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1C99D7-FEBB-404D-9467-2655CFB44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6F977-4429-752B-0195-8773281DA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2252663"/>
            <a:ext cx="4457200" cy="234950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Indexing syntax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BBD066-A04F-463E-9842-8CAD7AC56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4538" y="944341"/>
            <a:ext cx="864005" cy="1105345"/>
            <a:chOff x="5283338" y="944341"/>
            <a:chExt cx="864005" cy="110534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088591-D239-4ED6-A550-44FFEF0F1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 flipH="1" flipV="1">
              <a:off x="5330167" y="1302623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CD2C47D-2B0F-4F3D-BDD0-C8AAF4DD3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5609BB9-F037-46FF-88F3-9B11331086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CCAF9DC-AA3F-4174-ABE4-2FB2114EF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V="1">
              <a:off x="5283338" y="944341"/>
              <a:ext cx="864005" cy="1032464"/>
              <a:chOff x="2207971" y="2384401"/>
              <a:chExt cx="864005" cy="103246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750E4FA-6809-46D8-B99E-6722FA2B1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8B007AA-8D8C-440F-A7EA-66760703AD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7FC6DDE-29AD-4117-A81C-282D47143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0B1E8C43-EE88-493A-8296-A7B3201957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30E88D7-127F-4EC4-B802-C96E419698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046B5C-4FD5-4C36-B468-E7C110961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501" y="5440856"/>
            <a:ext cx="388541" cy="388541"/>
            <a:chOff x="1079501" y="5440856"/>
            <a:chExt cx="388541" cy="38854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54833BC-CB3A-40E6-8945-357629DAF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27627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794329C-6345-421E-AAD0-12C25E8CF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01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BC55-4184-A8EE-BC93-54F303FE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1079499"/>
            <a:ext cx="4457200" cy="5322500"/>
          </a:xfrm>
        </p:spPr>
        <p:txBody>
          <a:bodyPr anchor="ctr">
            <a:normAutofit/>
          </a:bodyPr>
          <a:lstStyle/>
          <a:p>
            <a:r>
              <a:rPr lang="en-US" dirty="0"/>
              <a:t>Calling a single element: </a:t>
            </a:r>
            <a:r>
              <a:rPr lang="en-US" b="1" dirty="0"/>
              <a:t>variable[element position]</a:t>
            </a:r>
            <a:endParaRPr lang="en-US" dirty="0"/>
          </a:p>
          <a:p>
            <a:r>
              <a:rPr lang="en-US" dirty="0"/>
              <a:t>Calling several element values: </a:t>
            </a:r>
            <a:r>
              <a:rPr lang="en-US" b="1" dirty="0"/>
              <a:t>variable[start:stop:step]</a:t>
            </a:r>
            <a:endParaRPr lang="en-US" dirty="0"/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i="0" dirty="0"/>
              <a:t>If you leave step blank it assumes </a:t>
            </a:r>
            <a:r>
              <a:rPr lang="en-US" b="1" i="0" dirty="0"/>
              <a:t>step=1</a:t>
            </a:r>
          </a:p>
          <a:p>
            <a:pPr lvl="1"/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 Light"/>
                <a:ea typeface="+mn-ea"/>
                <a:cs typeface="+mn-cs"/>
              </a:rPr>
              <a:t>Element position must be a WHOLE number </a:t>
            </a:r>
          </a:p>
          <a:p>
            <a:pPr lvl="1"/>
            <a:r>
              <a:rPr lang="en-US" i="0" dirty="0"/>
              <a:t>Using a negative number reverses the order of list or array </a:t>
            </a:r>
            <a:br>
              <a:rPr lang="en-US" i="0" dirty="0"/>
            </a:br>
            <a:r>
              <a:rPr lang="en-US" i="0" dirty="0"/>
              <a:t>	Starts from the end -&gt; start</a:t>
            </a:r>
          </a:p>
          <a:p>
            <a:pPr lvl="1"/>
            <a:endParaRPr lang="en-US" b="1" i="0" dirty="0"/>
          </a:p>
          <a:p>
            <a:pPr lvl="1"/>
            <a:endParaRPr lang="en-US" i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5E1E8-8E3D-8C7E-7BDE-5C1B2778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E1A29-D838-11E2-3C12-BED6FA7A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00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027C3-6027-6664-DCC4-A36AACA0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862151"/>
            <a:ext cx="6120000" cy="1009486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Indexing Strings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99154-0CA4-0F87-858C-A650DF6C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999" y="2396369"/>
            <a:ext cx="6561021" cy="39189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can index strings!</a:t>
            </a:r>
          </a:p>
          <a:p>
            <a:r>
              <a:rPr lang="en-US" dirty="0"/>
              <a:t>It counts the characters within the string like elements of a list or array</a:t>
            </a:r>
          </a:p>
          <a:p>
            <a:r>
              <a:rPr lang="en-US" dirty="0"/>
              <a:t>You can “splice” a string and it will return a string with only those characters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b="1" dirty="0"/>
              <a:t>Var = “Hello World”</a:t>
            </a:r>
          </a:p>
          <a:p>
            <a:pPr marL="0" indent="0">
              <a:buNone/>
            </a:pPr>
            <a:r>
              <a:rPr lang="en-US" b="1" dirty="0"/>
              <a:t>Var[1:5] -&gt; “</a:t>
            </a:r>
            <a:r>
              <a:rPr lang="en-US" b="1" dirty="0" err="1"/>
              <a:t>ello</a:t>
            </a:r>
            <a:r>
              <a:rPr lang="en-US" b="1" dirty="0"/>
              <a:t>”</a:t>
            </a:r>
          </a:p>
          <a:p>
            <a:pPr marL="0" indent="0">
              <a:buNone/>
            </a:pPr>
            <a:r>
              <a:rPr lang="en-US" dirty="0"/>
              <a:t>Note: Splice will cutoff at element before stated end point</a:t>
            </a:r>
          </a:p>
        </p:txBody>
      </p:sp>
      <p:pic>
        <p:nvPicPr>
          <p:cNvPr id="7" name="Picture 6" descr="Two white strings one below is tangled while the one above is curved">
            <a:extLst>
              <a:ext uri="{FF2B5EF4-FFF2-40B4-BE49-F238E27FC236}">
                <a16:creationId xmlns:a16="http://schemas.microsoft.com/office/drawing/2014/main" id="{39808884-B1E6-1D06-AE2C-81337968E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1" r="32767" b="-1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F8C2-3321-E9C6-C5A4-61EC67E5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63470-9BDD-1EE2-9213-AACF18B7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3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3172-7805-81F1-D779-24365E04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 of numpy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D6B0D-D969-530E-CD66-A0CE7F1B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A91A6-61DC-CC5F-D982-35890C30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6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AC6C61-6C05-2F96-FDC0-FEDC6853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math functions of numpy</a:t>
            </a:r>
            <a:endParaRPr lang="en-US" dirty="0"/>
          </a:p>
        </p:txBody>
      </p:sp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F46EB62E-9A8C-A354-9CE4-49AA440DD5C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85C1C-CA06-BACC-015E-26A0410F9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6C95C-9147-59B7-26A5-21CE9636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21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9FA94-4D52-D854-179C-CDD3304A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1079500"/>
            <a:ext cx="3322637" cy="4689475"/>
          </a:xfrm>
        </p:spPr>
        <p:txBody>
          <a:bodyPr anchor="ctr">
            <a:normAutofit/>
          </a:bodyPr>
          <a:lstStyle/>
          <a:p>
            <a:pPr algn="ctr"/>
            <a:r>
              <a:rPr lang="en-US" sz="2200"/>
              <a:t>Trigonometric functions of numpy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6A6EA-4B09-480F-BB03-961602723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5950" y="-1"/>
            <a:ext cx="7766050" cy="68579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285D4-BD74-B06F-0A96-EF5B5353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F6EF-3C28-5B36-F572-D63F22E0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D038D34-9BEF-38E7-D800-FBE304A98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568548"/>
              </p:ext>
            </p:extLst>
          </p:nvPr>
        </p:nvGraphicFramePr>
        <p:xfrm>
          <a:off x="4981575" y="540000"/>
          <a:ext cx="6669431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733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30D67-A1A6-B163-4827-FFF1E19F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functions of numpy</a:t>
            </a: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7AE1ABD-40CD-3967-9698-73A9BCC15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244544"/>
              </p:ext>
            </p:extLst>
          </p:nvPr>
        </p:nvGraphicFramePr>
        <p:xfrm>
          <a:off x="1079500" y="1790700"/>
          <a:ext cx="10026650" cy="397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5B470-24D8-C3C5-8425-7C32D005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005A2-F80E-06E5-B0E5-509E65DD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13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2C6E-3DD3-E115-5A05-D39E8453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constants in numpy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05A66-F948-E110-170B-661DAF12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532CE-3C46-2307-F4BC-5284135D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13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CE5B4-1E61-B381-8453-CB95FD9B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862151"/>
            <a:ext cx="6120000" cy="1009486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Mathematical constants in numpy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4AE7FEE-7520-BC71-392F-A377AC103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6121400" cy="3236772"/>
          </a:xfrm>
        </p:spPr>
        <p:txBody>
          <a:bodyPr>
            <a:normAutofit/>
          </a:bodyPr>
          <a:lstStyle/>
          <a:p>
            <a:r>
              <a:rPr lang="en-US" sz="2800" dirty="0"/>
              <a:t>Pi (π): </a:t>
            </a:r>
            <a:r>
              <a:rPr lang="en-US" sz="2800" dirty="0" err="1"/>
              <a:t>np.pi</a:t>
            </a:r>
            <a:r>
              <a:rPr lang="en-US" sz="2800" dirty="0"/>
              <a:t> </a:t>
            </a:r>
          </a:p>
          <a:p>
            <a:r>
              <a:rPr lang="en-US" sz="2800" dirty="0"/>
              <a:t>Infinity (∞): </a:t>
            </a:r>
            <a:r>
              <a:rPr lang="en-US" sz="2800" dirty="0" err="1"/>
              <a:t>np.inf</a:t>
            </a:r>
            <a:endParaRPr lang="en-US" sz="2800" dirty="0"/>
          </a:p>
          <a:p>
            <a:r>
              <a:rPr lang="en-US" sz="2800" dirty="0"/>
              <a:t>Negative infinity (-∞): </a:t>
            </a:r>
            <a:r>
              <a:rPr lang="en-US" sz="2800" dirty="0" err="1"/>
              <a:t>np.ninf</a:t>
            </a:r>
            <a:endParaRPr lang="en-US" sz="2800" dirty="0"/>
          </a:p>
          <a:p>
            <a:r>
              <a:rPr lang="en-US" sz="2800" dirty="0"/>
              <a:t>Euler’s constant (</a:t>
            </a:r>
            <a:r>
              <a:rPr lang="en-US" sz="2800" i="1" dirty="0"/>
              <a:t>e</a:t>
            </a:r>
            <a:r>
              <a:rPr lang="en-US" sz="2800" dirty="0"/>
              <a:t>): </a:t>
            </a:r>
            <a:r>
              <a:rPr lang="en-US" sz="2800" dirty="0" err="1"/>
              <a:t>np.e</a:t>
            </a:r>
            <a:endParaRPr lang="en-US" sz="2800" dirty="0"/>
          </a:p>
          <a:p>
            <a:r>
              <a:rPr lang="en-US" sz="2800" dirty="0"/>
              <a:t>Not a Number (nan): </a:t>
            </a:r>
            <a:r>
              <a:rPr lang="en-US" sz="2800" dirty="0" err="1"/>
              <a:t>np.nan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18" name="Picture 17" descr="Close-up of a calculator keypad">
            <a:extLst>
              <a:ext uri="{FF2B5EF4-FFF2-40B4-BE49-F238E27FC236}">
                <a16:creationId xmlns:a16="http://schemas.microsoft.com/office/drawing/2014/main" id="{C7D91026-20A1-FCA5-2382-47099C4BC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85" r="34620" b="-1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C64CB-0FB4-FCF0-33A3-0812AB8A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BE2D6-36E0-7DC9-1095-159BCF93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9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1EDB9-8748-E6A6-0445-CB7DD9A3C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3"/>
            <a:ext cx="442678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LET’s Download anaconda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9CF18-229E-EF55-F9AE-1D1EA16D7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5574800" cy="3558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What’s Anaconda?</a:t>
            </a:r>
          </a:p>
          <a:p>
            <a:pPr lvl="1"/>
            <a:r>
              <a:rPr lang="en-US" sz="2800" dirty="0"/>
              <a:t>Open-source distributor for python/R-IDEs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E729CE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What’s an IDE?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E729CE">
                  <a:lumMod val="60000"/>
                  <a:lumOff val="40000"/>
                </a:srgb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2800" dirty="0">
                <a:solidFill>
                  <a:srgbClr val="FFFFFF">
                    <a:alpha val="70000"/>
                  </a:srgbClr>
                </a:solidFill>
                <a:latin typeface="Avenir Next LT Pro Light"/>
              </a:rPr>
              <a:t>	Integrated Development Environment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lvl="1"/>
            <a:endParaRPr lang="en-US" sz="2800" i="0" dirty="0"/>
          </a:p>
          <a:p>
            <a:pPr marL="702900" lvl="1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2" descr="A green circle with a black background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1EBB94C-9F4C-8B0C-7CFE-7FF2B285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800" y="2178619"/>
            <a:ext cx="4996212" cy="24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75D77-6BD0-BA81-71FA-23805AC4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F40EE-9993-CFA4-E354-AEA08B8A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72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9B3B9-EF47-69A7-DD8F-23682B453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496068"/>
            <a:ext cx="6121400" cy="3903892"/>
          </a:xfrm>
        </p:spPr>
        <p:txBody>
          <a:bodyPr>
            <a:normAutofit/>
          </a:bodyPr>
          <a:lstStyle/>
          <a:p>
            <a:r>
              <a:rPr lang="en-US" dirty="0"/>
              <a:t>Comprehensive library for creating static, animated, and interactive visualizations in Python</a:t>
            </a:r>
          </a:p>
          <a:p>
            <a:r>
              <a:rPr lang="en-US" dirty="0"/>
              <a:t>It’s the most used plot maker in Python</a:t>
            </a:r>
          </a:p>
          <a:p>
            <a:r>
              <a:rPr lang="en-US" dirty="0"/>
              <a:t>Other plotting packages and libraries typically have some dependency on Matplotlib</a:t>
            </a:r>
          </a:p>
          <a:p>
            <a:r>
              <a:rPr lang="en-US" b="1" dirty="0" err="1"/>
              <a:t>Pyplot</a:t>
            </a:r>
            <a:r>
              <a:rPr lang="en-US" dirty="0"/>
              <a:t> is most common package</a:t>
            </a:r>
          </a:p>
          <a:p>
            <a:pPr marL="0" indent="0">
              <a:buNone/>
            </a:pPr>
            <a:r>
              <a:rPr lang="en-US" dirty="0"/>
              <a:t>Import Matplotlib as:</a:t>
            </a:r>
          </a:p>
          <a:p>
            <a:pPr marL="0" indent="0">
              <a:buNone/>
            </a:pPr>
            <a:r>
              <a:rPr lang="en-US" sz="2400" b="1" dirty="0"/>
              <a:t>import </a:t>
            </a:r>
            <a:r>
              <a:rPr lang="en-US" sz="2400" b="1" dirty="0" err="1"/>
              <a:t>matplotlib.pyplot</a:t>
            </a:r>
            <a:r>
              <a:rPr lang="en-US" sz="2400" b="1" dirty="0"/>
              <a:t> as </a:t>
            </a:r>
            <a:r>
              <a:rPr lang="en-US" sz="2400" b="1" dirty="0" err="1"/>
              <a:t>plt</a:t>
            </a:r>
            <a:endParaRPr lang="en-US" sz="2400" b="1" dirty="0"/>
          </a:p>
        </p:txBody>
      </p:sp>
      <p:pic>
        <p:nvPicPr>
          <p:cNvPr id="7" name="Picture 6" descr="Files in folders">
            <a:extLst>
              <a:ext uri="{FF2B5EF4-FFF2-40B4-BE49-F238E27FC236}">
                <a16:creationId xmlns:a16="http://schemas.microsoft.com/office/drawing/2014/main" id="{7AFD3231-EFE5-DB5D-C68A-DF1960B0A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82" r="30341" b="-1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9909F-6113-C4EE-2F53-E295C737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E7AF8-F354-8C72-BBEC-6A7B9E3E4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C22EBF0-32B1-2F2E-C67A-77023B4F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78" y="1215081"/>
            <a:ext cx="5465463" cy="109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70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9E642-575F-2B42-E20C-FA812261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Getting Started</a:t>
            </a:r>
            <a:endParaRPr lang="en-US"/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373CD-972C-DB48-1FF6-391EBB2A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300"/>
              <a:t>Make sure your lists/arrays are the </a:t>
            </a:r>
            <a:r>
              <a:rPr lang="en-US" sz="1300" b="1"/>
              <a:t>same length</a:t>
            </a:r>
            <a:r>
              <a:rPr lang="en-US" sz="1300"/>
              <a:t> (have the same number of elements)</a:t>
            </a:r>
          </a:p>
          <a:p>
            <a:pPr>
              <a:lnSpc>
                <a:spcPct val="115000"/>
              </a:lnSpc>
            </a:pPr>
            <a:r>
              <a:rPr lang="en-US" sz="1300"/>
              <a:t>Always begin a new plot with creating a new </a:t>
            </a:r>
            <a:r>
              <a:rPr lang="en-US" sz="1300" b="1"/>
              <a:t>Figure 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300" b="1"/>
              <a:t>Figure</a:t>
            </a:r>
            <a:r>
              <a:rPr lang="en-US" sz="1300"/>
              <a:t>: blank window which plots/ subplots are displayed on </a:t>
            </a:r>
            <a:endParaRPr lang="en-US" sz="1300" b="1"/>
          </a:p>
          <a:p>
            <a:pPr>
              <a:lnSpc>
                <a:spcPct val="115000"/>
              </a:lnSpc>
            </a:pPr>
            <a:r>
              <a:rPr lang="en-US" sz="1300"/>
              <a:t>You overlap plots in a single </a:t>
            </a:r>
            <a:r>
              <a:rPr lang="en-US" sz="1300" b="1"/>
              <a:t>Figure </a:t>
            </a:r>
          </a:p>
          <a:p>
            <a:pPr>
              <a:lnSpc>
                <a:spcPct val="115000"/>
              </a:lnSpc>
            </a:pPr>
            <a:r>
              <a:rPr lang="en-US" sz="1300"/>
              <a:t>You can put multiple plots in a single figure with </a:t>
            </a:r>
            <a:r>
              <a:rPr lang="en-US" sz="1300" b="1"/>
              <a:t>subplots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300"/>
              <a:t>To create a new figure use </a:t>
            </a:r>
            <a:r>
              <a:rPr lang="en-US" sz="1300" b="1" err="1"/>
              <a:t>plt.figure</a:t>
            </a:r>
            <a:r>
              <a:rPr lang="en-US" sz="1300" b="1"/>
              <a:t>()</a:t>
            </a: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232E20-05AF-39F9-8ABD-289A9FDA0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6466" y="540033"/>
            <a:ext cx="5775279" cy="577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FD26A-AC3F-644B-DE54-D31F2F57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737A9-11AF-526A-5E50-9F1F25F8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68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C7033-5E1E-2E87-E1BA-5CCBA0C6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2d plots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0851C-230A-E05D-19E1-3635B7ED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EFAF6-7485-A13B-CF50-E69FFE2D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 descr="plot">
            <a:extLst>
              <a:ext uri="{FF2B5EF4-FFF2-40B4-BE49-F238E27FC236}">
                <a16:creationId xmlns:a16="http://schemas.microsoft.com/office/drawing/2014/main" id="{B391C22A-93D8-B744-FA61-C3BD6C5DF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26" y="215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tter plot">
            <a:extLst>
              <a:ext uri="{FF2B5EF4-FFF2-40B4-BE49-F238E27FC236}">
                <a16:creationId xmlns:a16="http://schemas.microsoft.com/office/drawing/2014/main" id="{9A660461-2724-7BA9-D8E1-F365FD5E1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215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rrorbar plot">
            <a:extLst>
              <a:ext uri="{FF2B5EF4-FFF2-40B4-BE49-F238E27FC236}">
                <a16:creationId xmlns:a16="http://schemas.microsoft.com/office/drawing/2014/main" id="{22CD2DE3-C862-8C39-689B-671AB2848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650" y="215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C6693-5444-3D2D-3992-9CB5441CE617}"/>
              </a:ext>
            </a:extLst>
          </p:cNvPr>
          <p:cNvSpPr txBox="1"/>
          <p:nvPr/>
        </p:nvSpPr>
        <p:spPr>
          <a:xfrm>
            <a:off x="1228203" y="4912922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plt.plot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6492B-93A4-9971-96B6-22D48E71EE78}"/>
              </a:ext>
            </a:extLst>
          </p:cNvPr>
          <p:cNvSpPr txBox="1"/>
          <p:nvPr/>
        </p:nvSpPr>
        <p:spPr>
          <a:xfrm>
            <a:off x="5282475" y="4912922"/>
            <a:ext cx="162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plt.scatter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012F4-4F6E-61FE-90E8-905EB4C94E7D}"/>
              </a:ext>
            </a:extLst>
          </p:cNvPr>
          <p:cNvSpPr txBox="1"/>
          <p:nvPr/>
        </p:nvSpPr>
        <p:spPr>
          <a:xfrm>
            <a:off x="8527593" y="4912922"/>
            <a:ext cx="312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plt.errorbar</a:t>
            </a:r>
            <a:r>
              <a:rPr lang="en-US" dirty="0"/>
              <a:t>(</a:t>
            </a:r>
            <a:r>
              <a:rPr lang="en-US" dirty="0" err="1"/>
              <a:t>x,y,xerror,yerror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1730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78B1-86C8-4A89-4145-4EB5A4C6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important plot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A77ED-74CB-23BD-52CB-920E309A8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EA9F9-45E9-970E-FA76-A20D45322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43</a:t>
            </a:fld>
            <a:endParaRPr lang="en-US"/>
          </a:p>
        </p:txBody>
      </p:sp>
      <p:pic>
        <p:nvPicPr>
          <p:cNvPr id="2050" name="Picture 2" descr="hist plot">
            <a:extLst>
              <a:ext uri="{FF2B5EF4-FFF2-40B4-BE49-F238E27FC236}">
                <a16:creationId xmlns:a16="http://schemas.microsoft.com/office/drawing/2014/main" id="{A06374CD-9384-7274-9054-6885BA74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15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ll between">
            <a:extLst>
              <a:ext uri="{FF2B5EF4-FFF2-40B4-BE49-F238E27FC236}">
                <a16:creationId xmlns:a16="http://schemas.microsoft.com/office/drawing/2014/main" id="{72619148-7A0A-DCFE-B634-64A18F0C7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25" y="215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r">
            <a:extLst>
              <a:ext uri="{FF2B5EF4-FFF2-40B4-BE49-F238E27FC236}">
                <a16:creationId xmlns:a16="http://schemas.microsoft.com/office/drawing/2014/main" id="{F3E25DFB-A8EF-059A-03BD-B8F90CE2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650" y="215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5F265-D384-430A-7598-341AB3049BAF}"/>
              </a:ext>
            </a:extLst>
          </p:cNvPr>
          <p:cNvSpPr txBox="1"/>
          <p:nvPr/>
        </p:nvSpPr>
        <p:spPr>
          <a:xfrm>
            <a:off x="1474734" y="4912922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plt.hist</a:t>
            </a:r>
            <a:r>
              <a:rPr lang="en-US" dirty="0"/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4DE79-E550-519E-AA61-9B67192CE702}"/>
              </a:ext>
            </a:extLst>
          </p:cNvPr>
          <p:cNvSpPr txBox="1"/>
          <p:nvPr/>
        </p:nvSpPr>
        <p:spPr>
          <a:xfrm>
            <a:off x="4822825" y="4912922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plt.fill_between</a:t>
            </a:r>
            <a:r>
              <a:rPr lang="en-US" dirty="0"/>
              <a:t>(x,y</a:t>
            </a:r>
            <a:r>
              <a:rPr lang="en-US" baseline="-25000" dirty="0"/>
              <a:t>1</a:t>
            </a:r>
            <a:r>
              <a:rPr lang="en-US" dirty="0"/>
              <a:t>,y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3FFD9-A7D5-4060-A630-C469991D6C58}"/>
              </a:ext>
            </a:extLst>
          </p:cNvPr>
          <p:cNvSpPr txBox="1"/>
          <p:nvPr/>
        </p:nvSpPr>
        <p:spPr>
          <a:xfrm>
            <a:off x="9258693" y="4912922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plt.bar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7859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274F-5B52-7840-9072-7C765493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3d Dimensional Plots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9D62D-EF61-3AEC-17A0-89A369BF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E0A97-8598-89B5-351F-417D6126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 descr="scatter3d simple">
            <a:extLst>
              <a:ext uri="{FF2B5EF4-FFF2-40B4-BE49-F238E27FC236}">
                <a16:creationId xmlns:a16="http://schemas.microsoft.com/office/drawing/2014/main" id="{213924FC-A4C2-F375-F49F-3BDBC0F76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15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urface3d simple">
            <a:extLst>
              <a:ext uri="{FF2B5EF4-FFF2-40B4-BE49-F238E27FC236}">
                <a16:creationId xmlns:a16="http://schemas.microsoft.com/office/drawing/2014/main" id="{6A8A24A7-C507-E886-36C2-C7F2C62D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215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ntourf">
            <a:extLst>
              <a:ext uri="{FF2B5EF4-FFF2-40B4-BE49-F238E27FC236}">
                <a16:creationId xmlns:a16="http://schemas.microsoft.com/office/drawing/2014/main" id="{8DE21C4D-7825-D1EF-0D9A-E4E783651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650" y="215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6A916-F8DC-C3EE-77B4-F907E783B9BB}"/>
              </a:ext>
            </a:extLst>
          </p:cNvPr>
          <p:cNvSpPr txBox="1"/>
          <p:nvPr/>
        </p:nvSpPr>
        <p:spPr>
          <a:xfrm>
            <a:off x="1152017" y="4996501"/>
            <a:ext cx="1772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plt.scatter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A877C-47E3-D443-E528-288E7F2BD5A3}"/>
              </a:ext>
            </a:extLst>
          </p:cNvPr>
          <p:cNvSpPr txBox="1"/>
          <p:nvPr/>
        </p:nvSpPr>
        <p:spPr>
          <a:xfrm>
            <a:off x="4941195" y="5006459"/>
            <a:ext cx="199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plt.plot_surf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9D21F-763E-5AC8-75E9-FC1E2287FD7F}"/>
              </a:ext>
            </a:extLst>
          </p:cNvPr>
          <p:cNvSpPr txBox="1"/>
          <p:nvPr/>
        </p:nvSpPr>
        <p:spPr>
          <a:xfrm>
            <a:off x="9170207" y="5004593"/>
            <a:ext cx="19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plt.contourf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9900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582E7-A9D3-0615-7679-23864147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Customize Plots</a:t>
            </a:r>
            <a:endParaRPr lang="en-US"/>
          </a:p>
        </p:txBody>
      </p:sp>
      <p:pic>
        <p:nvPicPr>
          <p:cNvPr id="7" name="Picture 6" descr="Multi-coloured pens">
            <a:extLst>
              <a:ext uri="{FF2B5EF4-FFF2-40B4-BE49-F238E27FC236}">
                <a16:creationId xmlns:a16="http://schemas.microsoft.com/office/drawing/2014/main" id="{0E5AC3E3-7A06-38BB-4481-F6D07A6EC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55" r="27168" b="-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D34F7-F18D-16F4-2549-03D4A9248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438403"/>
            <a:ext cx="6121400" cy="3876923"/>
          </a:xfrm>
        </p:spPr>
        <p:txBody>
          <a:bodyPr>
            <a:normAutofit fontScale="92500"/>
          </a:bodyPr>
          <a:lstStyle/>
          <a:p>
            <a:pPr>
              <a:lnSpc>
                <a:spcPct val="115000"/>
              </a:lnSpc>
            </a:pPr>
            <a:r>
              <a:rPr lang="en-US" sz="1600" dirty="0"/>
              <a:t>There are a wide arrange of </a:t>
            </a:r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colors</a:t>
            </a:r>
            <a:r>
              <a:rPr lang="en-US" sz="1600" dirty="0"/>
              <a:t> and</a:t>
            </a:r>
            <a:r>
              <a:rPr lang="en-US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markers </a:t>
            </a:r>
            <a:r>
              <a:rPr lang="en-US" sz="1600" dirty="0"/>
              <a:t>you can use to customize your plot</a:t>
            </a:r>
          </a:p>
          <a:p>
            <a:pPr>
              <a:lnSpc>
                <a:spcPct val="115000"/>
              </a:lnSpc>
            </a:pPr>
            <a:r>
              <a:rPr lang="en-US" sz="1600" dirty="0"/>
              <a:t>You can also add labels to the vertical and horizontal axes </a:t>
            </a:r>
            <a:br>
              <a:rPr lang="en-US" sz="1600" dirty="0"/>
            </a:br>
            <a:r>
              <a:rPr lang="en-US" sz="1600" dirty="0"/>
              <a:t>X-axis: </a:t>
            </a:r>
            <a:r>
              <a:rPr lang="en-US" sz="1600" b="1" dirty="0" err="1"/>
              <a:t>plt.xlabel</a:t>
            </a:r>
            <a:r>
              <a:rPr lang="en-US" sz="1600" b="1" dirty="0"/>
              <a:t>(“String Input”) </a:t>
            </a:r>
            <a:r>
              <a:rPr lang="en-US" sz="1600" dirty="0"/>
              <a:t>&amp; </a:t>
            </a:r>
            <a:r>
              <a:rPr lang="en-US" sz="1600" b="1" dirty="0"/>
              <a:t>Y-axis: </a:t>
            </a:r>
            <a:r>
              <a:rPr lang="en-US" sz="1600" b="1" dirty="0" err="1"/>
              <a:t>plt.ylabel</a:t>
            </a:r>
            <a:r>
              <a:rPr lang="en-US" sz="1600" b="1" dirty="0"/>
              <a:t>(“String Input”)</a:t>
            </a:r>
          </a:p>
          <a:p>
            <a:pPr>
              <a:lnSpc>
                <a:spcPct val="115000"/>
              </a:lnSpc>
            </a:pPr>
            <a:r>
              <a:rPr lang="en-US" sz="1600" dirty="0"/>
              <a:t>You can title your plot with the following function: </a:t>
            </a:r>
            <a:r>
              <a:rPr lang="en-US" sz="1600" b="1" dirty="0" err="1"/>
              <a:t>plt.title</a:t>
            </a:r>
            <a:r>
              <a:rPr lang="en-US" sz="1600" b="1" dirty="0"/>
              <a:t>(“</a:t>
            </a:r>
            <a:r>
              <a:rPr lang="en-US" sz="1600" b="1" dirty="0" err="1"/>
              <a:t>Sttring</a:t>
            </a:r>
            <a:r>
              <a:rPr lang="en-US" sz="1600" b="1" dirty="0"/>
              <a:t> Input”)</a:t>
            </a:r>
            <a:endParaRPr lang="en-US" sz="16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600" dirty="0"/>
              <a:t>All label and titles require a string as a minimum input </a:t>
            </a:r>
            <a:br>
              <a:rPr lang="en-US" sz="1600" dirty="0"/>
            </a:br>
            <a:r>
              <a:rPr lang="en-US" sz="1600" dirty="0"/>
              <a:t>	There are customizations for font, font size, super/subscripts, symbols, etc.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1600" dirty="0"/>
              <a:t>For multiple sets of data in a single plot window, you can add a label within the specific plot function you call (Ex. </a:t>
            </a:r>
            <a:r>
              <a:rPr lang="en-US" sz="1600" dirty="0" err="1"/>
              <a:t>plt.plot</a:t>
            </a:r>
            <a:r>
              <a:rPr lang="en-US" sz="1600" dirty="0"/>
              <a:t>(</a:t>
            </a:r>
            <a:r>
              <a:rPr lang="en-US" sz="1600" dirty="0" err="1"/>
              <a:t>x,y,</a:t>
            </a:r>
            <a:r>
              <a:rPr lang="en-US" sz="1600" b="1" dirty="0" err="1"/>
              <a:t>label</a:t>
            </a:r>
            <a:r>
              <a:rPr lang="en-US" sz="1600" b="1" dirty="0"/>
              <a:t>=“string”</a:t>
            </a:r>
            <a:r>
              <a:rPr lang="en-US" sz="1600" dirty="0"/>
              <a:t>)) and place a legend (</a:t>
            </a:r>
            <a:r>
              <a:rPr lang="en-US" sz="1600" b="1" dirty="0" err="1"/>
              <a:t>plt.legend</a:t>
            </a:r>
            <a:r>
              <a:rPr lang="en-US" sz="1600" b="1" dirty="0"/>
              <a:t>()</a:t>
            </a:r>
            <a:r>
              <a:rPr lang="en-US" sz="1600" dirty="0"/>
              <a:t>) on the plot</a:t>
            </a:r>
          </a:p>
          <a:p>
            <a:pPr marL="0" indent="0">
              <a:lnSpc>
                <a:spcPct val="115000"/>
              </a:lnSpc>
              <a:buNone/>
            </a:pPr>
            <a:endParaRPr lang="en-US" sz="1600" dirty="0"/>
          </a:p>
          <a:p>
            <a:pPr>
              <a:lnSpc>
                <a:spcPct val="115000"/>
              </a:lnSpc>
            </a:pPr>
            <a:endParaRPr lang="en-US" sz="1600" dirty="0"/>
          </a:p>
          <a:p>
            <a:pPr>
              <a:lnSpc>
                <a:spcPct val="115000"/>
              </a:lnSpc>
            </a:pP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9E447-7BBD-650D-C863-00CADA04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506DA-4F4E-7DC7-6FDE-B05DAF8C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33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99B44C-F3BE-3C74-0393-062D4F61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creating a plot in Jupyter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D0589-D356-B24F-6ED8-6E19D161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49923-62AC-A354-8636-B786F1E0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66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35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6E89A6-7608-F5E3-6FDF-4B2705F8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subplots</a:t>
            </a:r>
            <a:endParaRPr lang="en-US"/>
          </a:p>
        </p:txBody>
      </p:sp>
      <p:cxnSp>
        <p:nvCxnSpPr>
          <p:cNvPr id="5138" name="Straight Connector 5137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92D0C-A2C2-9CB9-2167-FF3CAB3D6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490954"/>
            <a:ext cx="3884962" cy="4004436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You can add multiple plot windows in the same figure using </a:t>
            </a:r>
            <a:r>
              <a:rPr lang="en-US" b="1" dirty="0" err="1"/>
              <a:t>plt.subplots</a:t>
            </a:r>
            <a:r>
              <a:rPr lang="en-US" b="1" dirty="0"/>
              <a:t>(# rows, #columns)</a:t>
            </a:r>
          </a:p>
          <a:p>
            <a:pPr>
              <a:lnSpc>
                <a:spcPct val="115000"/>
              </a:lnSpc>
            </a:pPr>
            <a:r>
              <a:rPr lang="en-US" dirty="0"/>
              <a:t>The function gives two outputs a </a:t>
            </a:r>
            <a:r>
              <a:rPr lang="en-US" b="1" dirty="0"/>
              <a:t>figure</a:t>
            </a:r>
            <a:r>
              <a:rPr lang="en-US" dirty="0"/>
              <a:t> and </a:t>
            </a:r>
            <a:r>
              <a:rPr lang="en-US" b="1" dirty="0"/>
              <a:t>axes object</a:t>
            </a:r>
            <a:endParaRPr lang="en-US" dirty="0"/>
          </a:p>
          <a:p>
            <a:pPr marL="0" indent="0">
              <a:lnSpc>
                <a:spcPct val="115000"/>
              </a:lnSpc>
              <a:buNone/>
            </a:pPr>
            <a:r>
              <a:rPr lang="en-US" b="1" dirty="0"/>
              <a:t>	</a:t>
            </a:r>
            <a:r>
              <a:rPr lang="en-US" dirty="0"/>
              <a:t>it can be a singular 	variable or an array of 	variable for each subplot</a:t>
            </a:r>
            <a:endParaRPr lang="en-US" b="1" dirty="0"/>
          </a:p>
          <a:p>
            <a:pPr>
              <a:lnSpc>
                <a:spcPct val="115000"/>
              </a:lnSpc>
            </a:pPr>
            <a:endParaRPr lang="en-US" dirty="0"/>
          </a:p>
          <a:p>
            <a:pPr>
              <a:lnSpc>
                <a:spcPct val="115000"/>
              </a:lnSpc>
            </a:pPr>
            <a:endParaRPr lang="en-US" dirty="0"/>
          </a:p>
          <a:p>
            <a:pPr>
              <a:lnSpc>
                <a:spcPct val="115000"/>
              </a:lnSpc>
            </a:pPr>
            <a:endParaRPr lang="en-US" dirty="0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ECD8D0-659E-FE17-A823-71D7A324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7200" y="1244168"/>
            <a:ext cx="6113812" cy="436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2F0ED-B93F-68B3-4F01-F8FE67FF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10CED-E217-3DD3-81A9-39B7589B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9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03F4B4-8271-A5ED-46C8-B123FD1B2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figure of subplots in Jupyter notebooks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16122-59EC-2F60-582C-F9AFB2F9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595BB-4C23-DE00-8C75-9D9C2A3F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73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99D7C-D889-34B2-6980-E7CC82FD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862151"/>
            <a:ext cx="6120000" cy="1009486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Customizing subplots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2CB2C-B15F-0903-C484-64BB9CB0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6121400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Customizations can be made to each individual plot in a subplot figure</a:t>
            </a:r>
            <a:endParaRPr lang="en-US"/>
          </a:p>
          <a:p>
            <a:pPr>
              <a:lnSpc>
                <a:spcPct val="115000"/>
              </a:lnSpc>
            </a:pPr>
            <a:r>
              <a:rPr lang="en-US" dirty="0"/>
              <a:t>For each axes variable output from </a:t>
            </a:r>
            <a:r>
              <a:rPr lang="en-US" b="1" dirty="0"/>
              <a:t>plt.subplots</a:t>
            </a:r>
            <a:r>
              <a:rPr lang="en-US" dirty="0"/>
              <a:t>, you are able perform the same customizations as the </a:t>
            </a:r>
            <a:r>
              <a:rPr lang="en-US" b="1" dirty="0" err="1"/>
              <a:t>plt.plot</a:t>
            </a:r>
            <a:endParaRPr lang="en-US"/>
          </a:p>
          <a:p>
            <a:pPr>
              <a:lnSpc>
                <a:spcPct val="115000"/>
              </a:lnSpc>
            </a:pPr>
            <a:r>
              <a:rPr lang="en-US" dirty="0"/>
              <a:t>Syntax: </a:t>
            </a:r>
            <a:r>
              <a:rPr lang="en-US" b="1" dirty="0" err="1"/>
              <a:t>axes_var.set_customization</a:t>
            </a:r>
            <a:endParaRPr lang="en-US"/>
          </a:p>
          <a:p>
            <a:pPr marL="0" indent="0">
              <a:lnSpc>
                <a:spcPct val="115000"/>
              </a:lnSpc>
              <a:buNone/>
            </a:pPr>
            <a:r>
              <a:rPr lang="en-US" dirty="0"/>
              <a:t>Let’s try a few in Jupyter Notebook </a:t>
            </a:r>
            <a:endParaRPr lang="en-US"/>
          </a:p>
          <a:p>
            <a:pPr>
              <a:lnSpc>
                <a:spcPct val="115000"/>
              </a:lnSpc>
            </a:pPr>
            <a:endParaRPr lang="en-US"/>
          </a:p>
        </p:txBody>
      </p:sp>
      <p:pic>
        <p:nvPicPr>
          <p:cNvPr id="7" name="Picture 6" descr="Top view of cubes connected with black lines">
            <a:extLst>
              <a:ext uri="{FF2B5EF4-FFF2-40B4-BE49-F238E27FC236}">
                <a16:creationId xmlns:a16="http://schemas.microsoft.com/office/drawing/2014/main" id="{AEAA5953-BAA1-4AFC-3BE2-BD4E3A92F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4" r="23872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F3850-A577-3BCC-ECA0-D5D97E36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E5B30-B366-909F-BDF7-2A6D80A0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9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64F9C-1C36-1961-8835-C25A6A246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/>
          <a:p>
            <a:r>
              <a:rPr lang="en-US" dirty="0"/>
              <a:t>An IDE</a:t>
            </a:r>
          </a:p>
          <a:p>
            <a:r>
              <a:rPr lang="en-US" dirty="0"/>
              <a:t>Best formatted for writing “.</a:t>
            </a:r>
            <a:r>
              <a:rPr lang="en-US" dirty="0" err="1"/>
              <a:t>py</a:t>
            </a:r>
            <a:r>
              <a:rPr lang="en-US" dirty="0"/>
              <a:t>” scripts and testing them out</a:t>
            </a:r>
          </a:p>
          <a:p>
            <a:r>
              <a:rPr lang="en-US" dirty="0"/>
              <a:t>Variable Viewer and Directory Viewer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2A327B-A9CE-13D6-3935-892D52AA3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4152" y="1172513"/>
            <a:ext cx="6938060" cy="459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94A9A9B-0127-BEC6-064B-B63BC56FD533}"/>
              </a:ext>
            </a:extLst>
          </p:cNvPr>
          <p:cNvGrpSpPr>
            <a:grpSpLocks noChangeAspect="1"/>
          </p:cNvGrpSpPr>
          <p:nvPr/>
        </p:nvGrpSpPr>
        <p:grpSpPr>
          <a:xfrm>
            <a:off x="1393882" y="539755"/>
            <a:ext cx="3366388" cy="1679567"/>
            <a:chOff x="6734574" y="2102069"/>
            <a:chExt cx="5373343" cy="265386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EA744C5-0AE9-267E-1859-2EDB2F1B1D76}"/>
                </a:ext>
              </a:extLst>
            </p:cNvPr>
            <p:cNvSpPr/>
            <p:nvPr/>
          </p:nvSpPr>
          <p:spPr>
            <a:xfrm>
              <a:off x="6758152" y="2123090"/>
              <a:ext cx="5349765" cy="25119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2F33258-C4CD-CF8E-662C-36A4A8061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574" y="2102069"/>
              <a:ext cx="5307724" cy="2653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9FA011-8F2D-7C19-2859-B2CFC695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2F820B-D77C-1FA3-09AE-F3D0EEFA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22D2AD-1E38-55A6-EB2A-0EEC9D6BB9E5}"/>
              </a:ext>
            </a:extLst>
          </p:cNvPr>
          <p:cNvSpPr/>
          <p:nvPr/>
        </p:nvSpPr>
        <p:spPr>
          <a:xfrm>
            <a:off x="5074153" y="1544599"/>
            <a:ext cx="3809498" cy="4090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005E82-7917-C84C-0167-AA2156216331}"/>
              </a:ext>
            </a:extLst>
          </p:cNvPr>
          <p:cNvSpPr/>
          <p:nvPr/>
        </p:nvSpPr>
        <p:spPr>
          <a:xfrm>
            <a:off x="9009709" y="3625415"/>
            <a:ext cx="3002504" cy="20092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92535-7360-C2B4-AD25-A6C47563767C}"/>
              </a:ext>
            </a:extLst>
          </p:cNvPr>
          <p:cNvSpPr txBox="1"/>
          <p:nvPr/>
        </p:nvSpPr>
        <p:spPr>
          <a:xfrm>
            <a:off x="6096000" y="5898373"/>
            <a:ext cx="145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Code Editor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F53CA-F11B-102E-1FE2-3EE5F0E374D8}"/>
              </a:ext>
            </a:extLst>
          </p:cNvPr>
          <p:cNvSpPr txBox="1"/>
          <p:nvPr/>
        </p:nvSpPr>
        <p:spPr>
          <a:xfrm>
            <a:off x="9756797" y="5768975"/>
            <a:ext cx="1792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Console/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Command 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1238B-D631-1382-5FFE-51847BDD70C7}"/>
              </a:ext>
            </a:extLst>
          </p:cNvPr>
          <p:cNvSpPr txBox="1"/>
          <p:nvPr/>
        </p:nvSpPr>
        <p:spPr>
          <a:xfrm>
            <a:off x="9442800" y="2759080"/>
            <a:ext cx="2303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Variable Viewer/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File Explorer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C8ED77-4113-2FC9-F2FA-B27F3CADE6A4}"/>
              </a:ext>
            </a:extLst>
          </p:cNvPr>
          <p:cNvSpPr/>
          <p:nvPr/>
        </p:nvSpPr>
        <p:spPr>
          <a:xfrm>
            <a:off x="9009708" y="1421027"/>
            <a:ext cx="3002504" cy="21686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600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BB218-4C95-BA7B-ACAD-489C45913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675" y="2463800"/>
            <a:ext cx="10026650" cy="3183970"/>
          </a:xfrm>
        </p:spPr>
        <p:txBody>
          <a:bodyPr/>
          <a:lstStyle/>
          <a:p>
            <a:r>
              <a:rPr lang="en-US" dirty="0"/>
              <a:t>Library for scientific computing built from NumPy</a:t>
            </a:r>
          </a:p>
          <a:p>
            <a:r>
              <a:rPr lang="en-US" dirty="0"/>
              <a:t>Used primarily to solve mathematical and scientific problems</a:t>
            </a:r>
          </a:p>
          <a:p>
            <a:r>
              <a:rPr lang="en-US" dirty="0"/>
              <a:t>Capable of performing integration, linear algebra, solving ODEs, signal processing, etc. </a:t>
            </a:r>
          </a:p>
          <a:p>
            <a:pPr marL="0" indent="0" algn="ctr">
              <a:buNone/>
            </a:pPr>
            <a:r>
              <a:rPr lang="en-US" b="1" dirty="0"/>
              <a:t>We’ll learn more about SciPy during Week 3 in some Data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63094-8580-8090-2C21-2144D6E3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7F5E1-BBA7-93EF-168A-AA885A58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50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854FA4E-DC7A-2305-C113-ACD93CED6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2" b="30115"/>
          <a:stretch/>
        </p:blipFill>
        <p:spPr bwMode="auto">
          <a:xfrm>
            <a:off x="867979" y="495855"/>
            <a:ext cx="3600286" cy="159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00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4717-6726-2F9A-DD19-E92F5AD3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100" y="2967037"/>
            <a:ext cx="2032000" cy="914401"/>
          </a:xfrm>
        </p:spPr>
        <p:txBody>
          <a:bodyPr/>
          <a:lstStyle/>
          <a:p>
            <a:r>
              <a:rPr lang="en-US" dirty="0"/>
              <a:t>Week 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ACD2F-72C6-0C75-5264-50A85605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81F92-A0EB-18B4-C169-6385BCFE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51</a:t>
            </a:fld>
            <a:endParaRPr lang="en-US"/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FC981CD2-A069-D361-8A7C-01D102291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9100" y="3111102"/>
            <a:ext cx="635795" cy="6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36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8204" name="Freeform: Shape 8203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05" name="Group 8204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8206" name="Freeform: Shape 8205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07" name="Straight Connector 8206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90F48-8A8C-3854-C01B-FCBD0450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326" y="1089025"/>
            <a:ext cx="4451349" cy="1532951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A good chunk of coding is googling. Google and stack overflow are your best friends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8F881A-FDEB-3DDD-E696-1CA67880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000" y="2961833"/>
            <a:ext cx="2768400" cy="93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11" name="Group 8210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8212" name="Rectangle 8211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3" name="Rectangle 8212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215" name="Group 8214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8223" name="Freeform: Shape 8222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24" name="Freeform: Shape 8223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216" name="Group 8215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8217" name="Group 8216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8221" name="Freeform: Shape 8220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22" name="Straight Connector 8221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18" name="Group 8217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8219" name="Freeform: Shape 8218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220" name="Straight Connector 8219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8196" name="Picture 4">
            <a:extLst>
              <a:ext uri="{FF2B5EF4-FFF2-40B4-BE49-F238E27FC236}">
                <a16:creationId xmlns:a16="http://schemas.microsoft.com/office/drawing/2014/main" id="{B5EA331A-129D-2CC3-1282-DF514517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65"/>
          <a:stretch/>
        </p:blipFill>
        <p:spPr bwMode="auto">
          <a:xfrm>
            <a:off x="8883600" y="3159081"/>
            <a:ext cx="496513" cy="5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36847-A2F1-4CE2-176C-6DFA4168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6D62B-24A6-4058-CBE6-78FFB381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F6AF04E3-506A-7443-4AC3-4060D5958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r="14792"/>
          <a:stretch/>
        </p:blipFill>
        <p:spPr bwMode="auto">
          <a:xfrm>
            <a:off x="9395588" y="3184555"/>
            <a:ext cx="2100953" cy="50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419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6C3B-4F0E-2C53-6E8F-F67C0132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99881-C331-55F9-6028-24ED1DE3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27CC6-8B45-D912-810F-C640CB03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7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A919-8C84-FB5C-816A-E94A6693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Keyboard Shortcuts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EBD37-61CD-AAC4-4E3A-88822A1ED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8" y="2759076"/>
            <a:ext cx="3884962" cy="3009899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b="1" err="1"/>
              <a:t>Shift+Enter</a:t>
            </a:r>
            <a:r>
              <a:rPr lang="en-US" sz="1700"/>
              <a:t>: to run </a:t>
            </a:r>
          </a:p>
          <a:p>
            <a:pPr>
              <a:lnSpc>
                <a:spcPct val="115000"/>
              </a:lnSpc>
            </a:pPr>
            <a:r>
              <a:rPr lang="en-US" sz="1700" b="1"/>
              <a:t>Control+/: </a:t>
            </a:r>
            <a:r>
              <a:rPr lang="en-US" sz="1700"/>
              <a:t>Comment/Uncomment current line </a:t>
            </a:r>
          </a:p>
          <a:p>
            <a:pPr>
              <a:lnSpc>
                <a:spcPct val="115000"/>
              </a:lnSpc>
            </a:pPr>
            <a:r>
              <a:rPr lang="en-US" sz="1700" b="1"/>
              <a:t>Package/library </a:t>
            </a:r>
            <a:r>
              <a:rPr lang="en-US" sz="1700" b="1" err="1"/>
              <a:t>Shortcut.Tab</a:t>
            </a:r>
            <a:r>
              <a:rPr lang="en-US" sz="1700"/>
              <a:t>: to see list of functions in a package</a:t>
            </a:r>
          </a:p>
          <a:p>
            <a:pPr>
              <a:lnSpc>
                <a:spcPct val="115000"/>
              </a:lnSpc>
            </a:pPr>
            <a:r>
              <a:rPr lang="en-US" sz="1700" b="1"/>
              <a:t>Tab</a:t>
            </a:r>
            <a:r>
              <a:rPr lang="en-US" sz="1700"/>
              <a:t>: Autocompletes variable names and function names </a:t>
            </a:r>
            <a:endParaRPr lang="en-US" sz="17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9" name="Graphic 8" descr="Circular Flowchart">
            <a:extLst>
              <a:ext uri="{FF2B5EF4-FFF2-40B4-BE49-F238E27FC236}">
                <a16:creationId xmlns:a16="http://schemas.microsoft.com/office/drawing/2014/main" id="{6938B171-C332-D7A9-0044-FB9CA968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466" y="540033"/>
            <a:ext cx="5775279" cy="57752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4210E-D2AF-A4D0-2E86-965FEE75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Week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6FDD0-CE4B-7B1F-25AD-C629BD40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39607A7-8386-47DB-8578-DDEDD194E5D4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8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AFF32-7AB9-6B15-1A00-B9164A959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3"/>
            <a:ext cx="4426782" cy="133160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Jupyter Notebooks</a:t>
            </a:r>
            <a:endParaRPr lang="en-US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F4F42-C2EE-F646-1A94-15E08773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59076"/>
            <a:ext cx="4460874" cy="3009899"/>
          </a:xfrm>
        </p:spPr>
        <p:txBody>
          <a:bodyPr>
            <a:normAutofit/>
          </a:bodyPr>
          <a:lstStyle/>
          <a:p>
            <a:r>
              <a:rPr lang="en-US" dirty="0"/>
              <a:t>Interactive Python Editor</a:t>
            </a:r>
          </a:p>
          <a:p>
            <a:r>
              <a:rPr lang="en-US" dirty="0"/>
              <a:t>Can write basic “.</a:t>
            </a:r>
            <a:r>
              <a:rPr lang="en-US" dirty="0" err="1"/>
              <a:t>py</a:t>
            </a:r>
            <a:r>
              <a:rPr lang="en-US" dirty="0"/>
              <a:t>” scripts and notebooks “.</a:t>
            </a:r>
            <a:r>
              <a:rPr lang="en-US" dirty="0" err="1"/>
              <a:t>ipynb</a:t>
            </a:r>
            <a:r>
              <a:rPr lang="en-US" dirty="0"/>
              <a:t>”</a:t>
            </a:r>
          </a:p>
          <a:p>
            <a:r>
              <a:rPr lang="en-US" dirty="0"/>
              <a:t>Annotate Notebooks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A6428C-2E25-095E-12C6-4401E70E2F20}"/>
              </a:ext>
            </a:extLst>
          </p:cNvPr>
          <p:cNvGrpSpPr/>
          <p:nvPr/>
        </p:nvGrpSpPr>
        <p:grpSpPr>
          <a:xfrm>
            <a:off x="6620874" y="540033"/>
            <a:ext cx="5155115" cy="5934908"/>
            <a:chOff x="6620874" y="540033"/>
            <a:chExt cx="5155115" cy="593490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C2C2F50-D033-2358-9D30-1A5D68F714FD}"/>
                </a:ext>
              </a:extLst>
            </p:cNvPr>
            <p:cNvSpPr/>
            <p:nvPr/>
          </p:nvSpPr>
          <p:spPr>
            <a:xfrm>
              <a:off x="6620874" y="540033"/>
              <a:ext cx="5155115" cy="593490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A logo with orange and grey circles&#10;&#10;Description automatically generated">
              <a:extLst>
                <a:ext uri="{FF2B5EF4-FFF2-40B4-BE49-F238E27FC236}">
                  <a16:creationId xmlns:a16="http://schemas.microsoft.com/office/drawing/2014/main" id="{F3FDC656-4AD6-662F-FA05-5141BF7C2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62317" y="540033"/>
              <a:ext cx="4981178" cy="5775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A7DE2-E57A-BA6B-E97B-294D9E83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E9FB7-F6ED-34D2-2D47-A8F42619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8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EB8E3-C9B1-148A-D6AD-0AF3B526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using Jupyter notebook today!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8FF50-FA9F-3F15-D633-6AA93684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5C8A6-68CD-E5FD-3888-0223D2AF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2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E4B0A6-2FF5-451B-95FE-5A5DC1455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94911C-74FF-1893-5406-2F4D940E4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839"/>
          <a:stretch/>
        </p:blipFill>
        <p:spPr>
          <a:xfrm>
            <a:off x="20" y="-1189945"/>
            <a:ext cx="12191980" cy="8047945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5C881D-C9D9-68CA-6A27-2B8173CEACB1}"/>
              </a:ext>
            </a:extLst>
          </p:cNvPr>
          <p:cNvSpPr/>
          <p:nvPr/>
        </p:nvSpPr>
        <p:spPr>
          <a:xfrm>
            <a:off x="5096312" y="815545"/>
            <a:ext cx="1707160" cy="193184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AC66D9-E5BD-FA6B-51FC-755CFD8A81C3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597426"/>
            <a:ext cx="1119809" cy="214685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A940A9-B795-FBBB-CAF6-C2D58FBB6579}"/>
              </a:ext>
            </a:extLst>
          </p:cNvPr>
          <p:cNvSpPr txBox="1"/>
          <p:nvPr/>
        </p:nvSpPr>
        <p:spPr>
          <a:xfrm>
            <a:off x="6592956" y="4737652"/>
            <a:ext cx="290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Launch Jupyter Notebook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D596849-1A3F-A861-D962-3179D20DA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DB6B980-FB2D-2566-75A4-50ED8361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0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93773F-8E9F-4F3E-A7D2-0EBECA70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60F3B-E79A-C7C2-8D8C-BB105B3FFE27}"/>
              </a:ext>
            </a:extLst>
          </p:cNvPr>
          <p:cNvGrpSpPr>
            <a:grpSpLocks noChangeAspect="1"/>
          </p:cNvGrpSpPr>
          <p:nvPr/>
        </p:nvGrpSpPr>
        <p:grpSpPr>
          <a:xfrm>
            <a:off x="858345" y="987667"/>
            <a:ext cx="10475310" cy="5446347"/>
            <a:chOff x="539400" y="540000"/>
            <a:chExt cx="11113200" cy="5778000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34CDF44-ADAB-EFE8-B22E-C37CBE32C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970"/>
            <a:stretch/>
          </p:blipFill>
          <p:spPr>
            <a:xfrm>
              <a:off x="539400" y="540000"/>
              <a:ext cx="11113200" cy="577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C792AA-9824-3982-DFA8-ECCAC7A885E9}"/>
                </a:ext>
              </a:extLst>
            </p:cNvPr>
            <p:cNvSpPr/>
            <p:nvPr/>
          </p:nvSpPr>
          <p:spPr>
            <a:xfrm>
              <a:off x="10842859" y="1482291"/>
              <a:ext cx="462013" cy="226193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1E66E0-F5E5-82D6-23F3-D5A77DC5CE8C}"/>
              </a:ext>
            </a:extLst>
          </p:cNvPr>
          <p:cNvSpPr txBox="1"/>
          <p:nvPr/>
        </p:nvSpPr>
        <p:spPr>
          <a:xfrm>
            <a:off x="3258268" y="170668"/>
            <a:ext cx="567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Creating a new Notebook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D0FA1-4482-AEDA-0200-662D850B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Week 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7E8286-49AB-9276-DA64-4181AA919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50265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1C2032"/>
      </a:dk2>
      <a:lt2>
        <a:srgbClr val="F0F3F1"/>
      </a:lt2>
      <a:accent1>
        <a:srgbClr val="E729CE"/>
      </a:accent1>
      <a:accent2>
        <a:srgbClr val="9F17D5"/>
      </a:accent2>
      <a:accent3>
        <a:srgbClr val="6129E7"/>
      </a:accent3>
      <a:accent4>
        <a:srgbClr val="2338D7"/>
      </a:accent4>
      <a:accent5>
        <a:srgbClr val="298FE7"/>
      </a:accent5>
      <a:accent6>
        <a:srgbClr val="16BEC7"/>
      </a:accent6>
      <a:hlink>
        <a:srgbClr val="3F6EB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</TotalTime>
  <Words>2165</Words>
  <Application>Microsoft Macintosh PowerPoint</Application>
  <PresentationFormat>Widescreen</PresentationFormat>
  <Paragraphs>362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Aptos</vt:lpstr>
      <vt:lpstr>Arial</vt:lpstr>
      <vt:lpstr>Avenir Next LT Pro Light</vt:lpstr>
      <vt:lpstr>Bell MT</vt:lpstr>
      <vt:lpstr>Rockwell Nova Light</vt:lpstr>
      <vt:lpstr>Wingdings</vt:lpstr>
      <vt:lpstr>LeafVTI</vt:lpstr>
      <vt:lpstr>A Brief Introduction into Python</vt:lpstr>
      <vt:lpstr>Overview </vt:lpstr>
      <vt:lpstr>Anaconda &amp; IDES</vt:lpstr>
      <vt:lpstr>LET’s Download anaconda</vt:lpstr>
      <vt:lpstr>PowerPoint Presentation</vt:lpstr>
      <vt:lpstr>Jupyter Notebooks</vt:lpstr>
      <vt:lpstr>We’re using Jupyter notebook today!</vt:lpstr>
      <vt:lpstr>PowerPoint Presentation</vt:lpstr>
      <vt:lpstr>PowerPoint Presentation</vt:lpstr>
      <vt:lpstr>PowerPoint Presentation</vt:lpstr>
      <vt:lpstr>New Notebook is made!</vt:lpstr>
      <vt:lpstr>Notebook Shortcut Bar Buttons</vt:lpstr>
      <vt:lpstr>Some python vocab</vt:lpstr>
      <vt:lpstr>Data types in python</vt:lpstr>
      <vt:lpstr>Data categories</vt:lpstr>
      <vt:lpstr>numeric</vt:lpstr>
      <vt:lpstr>String</vt:lpstr>
      <vt:lpstr>List </vt:lpstr>
      <vt:lpstr>Boolean</vt:lpstr>
      <vt:lpstr>Basic Python Operators &amp; Functions</vt:lpstr>
      <vt:lpstr>Declaring a Variable</vt:lpstr>
      <vt:lpstr>Built-in functions</vt:lpstr>
      <vt:lpstr>Mathematical Operators</vt:lpstr>
      <vt:lpstr>Logical Operators</vt:lpstr>
      <vt:lpstr>Other functions</vt:lpstr>
      <vt:lpstr>Python packages and libraries</vt:lpstr>
      <vt:lpstr>Libraries &amp; Packages</vt:lpstr>
      <vt:lpstr>Always import packages and libraries first</vt:lpstr>
      <vt:lpstr>PowerPoint Presentation</vt:lpstr>
      <vt:lpstr>Other numpy array functions</vt:lpstr>
      <vt:lpstr>Quick indexing tutorial</vt:lpstr>
      <vt:lpstr>Indexing syntax</vt:lpstr>
      <vt:lpstr>Indexing Strings</vt:lpstr>
      <vt:lpstr>Mathematical functions of numpy</vt:lpstr>
      <vt:lpstr>Simple math functions of numpy</vt:lpstr>
      <vt:lpstr>Trigonometric functions of numpy</vt:lpstr>
      <vt:lpstr>Statistical functions of numpy</vt:lpstr>
      <vt:lpstr>Mathematical constants in numpy</vt:lpstr>
      <vt:lpstr>Mathematical constants in numpy</vt:lpstr>
      <vt:lpstr>PowerPoint Presentation</vt:lpstr>
      <vt:lpstr>Getting Started</vt:lpstr>
      <vt:lpstr>Common 2d plots</vt:lpstr>
      <vt:lpstr>Other important plot types</vt:lpstr>
      <vt:lpstr>Some 3d Dimensional Plots</vt:lpstr>
      <vt:lpstr>Customize Plots</vt:lpstr>
      <vt:lpstr>Let’s try creating a plot in Jupyter notebook</vt:lpstr>
      <vt:lpstr>subplots</vt:lpstr>
      <vt:lpstr>Let’s make a figure of subplots in Jupyter notebooks</vt:lpstr>
      <vt:lpstr>Customizing subplots</vt:lpstr>
      <vt:lpstr>PowerPoint Presentation</vt:lpstr>
      <vt:lpstr>Week 1</vt:lpstr>
      <vt:lpstr>A good chunk of coding is googling. Google and stack overflow are your best friends</vt:lpstr>
      <vt:lpstr>supplemental</vt:lpstr>
      <vt:lpstr>Keyboard Shortcuts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Grau, Danielle K</dc:creator>
  <cp:lastModifiedBy>Grau, Danielle K</cp:lastModifiedBy>
  <cp:revision>14</cp:revision>
  <dcterms:created xsi:type="dcterms:W3CDTF">2024-05-15T18:18:46Z</dcterms:created>
  <dcterms:modified xsi:type="dcterms:W3CDTF">2024-05-23T21:29:52Z</dcterms:modified>
</cp:coreProperties>
</file>